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585" r:id="rId3"/>
    <p:sldId id="573" r:id="rId4"/>
    <p:sldId id="576" r:id="rId5"/>
    <p:sldId id="588" r:id="rId6"/>
    <p:sldId id="575" r:id="rId7"/>
    <p:sldId id="578" r:id="rId8"/>
    <p:sldId id="589" r:id="rId9"/>
    <p:sldId id="579" r:id="rId10"/>
    <p:sldId id="593" r:id="rId11"/>
    <p:sldId id="592" r:id="rId12"/>
    <p:sldId id="591" r:id="rId13"/>
    <p:sldId id="34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med Al Wahibi" initials="HAW" lastIdx="12" clrIdx="0">
    <p:extLst>
      <p:ext uri="{19B8F6BF-5375-455C-9EA6-DF929625EA0E}">
        <p15:presenceInfo xmlns:p15="http://schemas.microsoft.com/office/powerpoint/2012/main" userId="S-1-5-21-1313966812-2022464824-3375925860-19437" providerId="AD"/>
      </p:ext>
    </p:extLst>
  </p:cmAuthor>
  <p:cmAuthor id="2" name="NK" initials="NK" lastIdx="2" clrIdx="1">
    <p:extLst>
      <p:ext uri="{19B8F6BF-5375-455C-9EA6-DF929625EA0E}">
        <p15:presenceInfo xmlns:p15="http://schemas.microsoft.com/office/powerpoint/2012/main" userId="N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B2F329-8D3A-47B8-B915-7F67FE76868B}" v="1" dt="2022-08-24T13:03:35.187"/>
  </p1510:revLst>
</p1510:revInfo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68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84940493803994"/>
          <c:y val="4.508353385669351E-2"/>
          <c:w val="0.86194436224802784"/>
          <c:h val="0.8091021640205037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72CDF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0-5</c:v>
                </c:pt>
                <c:pt idx="1">
                  <c:v>5-10</c:v>
                </c:pt>
                <c:pt idx="2">
                  <c:v>10-15</c:v>
                </c:pt>
                <c:pt idx="3">
                  <c:v>15-20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0.09</c:v>
                </c:pt>
                <c:pt idx="1">
                  <c:v>0.08</c:v>
                </c:pt>
                <c:pt idx="2">
                  <c:v>0.34</c:v>
                </c:pt>
                <c:pt idx="3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DD-4A22-8499-5535EC6BD2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1542976"/>
        <c:axId val="161545696"/>
      </c:barChart>
      <c:catAx>
        <c:axId val="161542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474747"/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161545696"/>
        <c:crosses val="autoZero"/>
        <c:auto val="1"/>
        <c:lblAlgn val="ctr"/>
        <c:lblOffset val="100"/>
        <c:noMultiLvlLbl val="0"/>
      </c:catAx>
      <c:valAx>
        <c:axId val="16154569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noFill/>
          <a:ln w="6350">
            <a:solidFill>
              <a:schemeClr val="tx1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474747"/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161542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latin typeface="Palatino Linotype" panose="02040502050505030304" pitchFamily="18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307700146936751E-2"/>
          <c:y val="1.1206410554019709E-2"/>
          <c:w val="0.95769232069514521"/>
          <c:h val="0.81731800292867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72CDF4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Sheet1!$A$2:$A$17</c:f>
              <c:numCache>
                <c:formatCode>General</c:formatCode>
                <c:ptCount val="1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</c:v>
                </c:pt>
              </c:numCache>
            </c:numRef>
          </c:cat>
          <c:val>
            <c:numRef>
              <c:f>Sheet1!$B$2:$B$17</c:f>
              <c:numCache>
                <c:formatCode>_(* #,##0_);_(* \(#,##0\);_(* "-"??_);_(@_)</c:formatCode>
                <c:ptCount val="16"/>
                <c:pt idx="0">
                  <c:v>0.119195</c:v>
                </c:pt>
                <c:pt idx="1">
                  <c:v>1.1150587310000002</c:v>
                </c:pt>
                <c:pt idx="2">
                  <c:v>2.891929384</c:v>
                </c:pt>
                <c:pt idx="3">
                  <c:v>4.6307185229999996</c:v>
                </c:pt>
                <c:pt idx="4">
                  <c:v>3.958256182</c:v>
                </c:pt>
                <c:pt idx="5">
                  <c:v>5.3527118820000013</c:v>
                </c:pt>
                <c:pt idx="6">
                  <c:v>6.2520160000000002</c:v>
                </c:pt>
                <c:pt idx="7">
                  <c:v>6.9677514890000003</c:v>
                </c:pt>
                <c:pt idx="8">
                  <c:v>9.7775960000000008</c:v>
                </c:pt>
                <c:pt idx="9">
                  <c:v>10.197644</c:v>
                </c:pt>
                <c:pt idx="10">
                  <c:v>10.261855725</c:v>
                </c:pt>
                <c:pt idx="11">
                  <c:v>14.742497318999998</c:v>
                </c:pt>
                <c:pt idx="12">
                  <c:v>16.630372896000001</c:v>
                </c:pt>
                <c:pt idx="13">
                  <c:v>18</c:v>
                </c:pt>
                <c:pt idx="14">
                  <c:v>23.249385435000001</c:v>
                </c:pt>
                <c:pt idx="15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28-42D5-A86A-A21E0981F1F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91"/>
        <c:overlap val="-27"/>
        <c:axId val="118457664"/>
        <c:axId val="118450048"/>
      </c:barChart>
      <c:catAx>
        <c:axId val="118457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474747"/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118450048"/>
        <c:crosses val="autoZero"/>
        <c:auto val="1"/>
        <c:lblAlgn val="ctr"/>
        <c:lblOffset val="100"/>
        <c:noMultiLvlLbl val="0"/>
      </c:catAx>
      <c:valAx>
        <c:axId val="118450048"/>
        <c:scaling>
          <c:orientation val="minMax"/>
        </c:scaling>
        <c:delete val="0"/>
        <c:axPos val="l"/>
        <c:numFmt formatCode="_(* #,##0_);_(* \(#,##0\);_(* &quot;-&quot;??_);_(@_)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11845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latin typeface="Palatino Linotype" panose="0204050205050503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164FD-A6C9-4D4E-8B1F-9BA9A79338B7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32FB39-96F8-4AB6-B211-A7D1C9289B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580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738AE4-94E9-6941-AF8E-31C1C1ED77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39261" y="6272318"/>
            <a:ext cx="663220" cy="503523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 flipV="1">
            <a:off x="746991" y="849750"/>
            <a:ext cx="10698018" cy="2771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884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42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82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382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13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380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785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590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24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082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01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37471-7F7E-45ED-BAB7-7367DD2EA70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738AE4-94E9-6941-AF8E-31C1C1ED7782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39261" y="6272318"/>
            <a:ext cx="663220" cy="503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535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jpeg"/><Relationship Id="rId18" Type="http://schemas.openxmlformats.org/officeDocument/2006/relationships/image" Target="../media/image3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17" Type="http://schemas.openxmlformats.org/officeDocument/2006/relationships/image" Target="../media/image33.jpeg"/><Relationship Id="rId2" Type="http://schemas.openxmlformats.org/officeDocument/2006/relationships/image" Target="../media/image18.png"/><Relationship Id="rId16" Type="http://schemas.openxmlformats.org/officeDocument/2006/relationships/image" Target="../media/image32.png"/><Relationship Id="rId20" Type="http://schemas.openxmlformats.org/officeDocument/2006/relationships/image" Target="../media/image3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chart" Target="../charts/chart2.xml"/><Relationship Id="rId4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38.jpeg"/><Relationship Id="rId7" Type="http://schemas.openxmlformats.org/officeDocument/2006/relationships/image" Target="../media/image42.pn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1.png"/><Relationship Id="rId5" Type="http://schemas.openxmlformats.org/officeDocument/2006/relationships/image" Target="../media/image40.jpeg"/><Relationship Id="rId10" Type="http://schemas.openxmlformats.org/officeDocument/2006/relationships/image" Target="../media/image45.png"/><Relationship Id="rId4" Type="http://schemas.openxmlformats.org/officeDocument/2006/relationships/image" Target="../media/image39.jpeg"/><Relationship Id="rId9" Type="http://schemas.openxmlformats.org/officeDocument/2006/relationships/image" Target="../media/image4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1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711200" y="341746"/>
            <a:ext cx="4516582" cy="5329382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accent1">
                    <a:lumMod val="75000"/>
                  </a:schemeClr>
                </a:solidFill>
              </a:rPr>
              <a:t>Majis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</a:rPr>
              <a:t> at a Glance</a:t>
            </a:r>
          </a:p>
          <a:p>
            <a:pPr algn="ctr"/>
            <a:endParaRPr lang="en-US" sz="2800" b="1" dirty="0">
              <a:solidFill>
                <a:schemeClr val="tx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893021" y="86665"/>
            <a:ext cx="5150112" cy="6634810"/>
            <a:chOff x="4654771" y="164964"/>
            <a:chExt cx="5150112" cy="6634810"/>
          </a:xfrm>
        </p:grpSpPr>
        <p:sp>
          <p:nvSpPr>
            <p:cNvPr id="7" name="Hexagon 6"/>
            <p:cNvSpPr/>
            <p:nvPr/>
          </p:nvSpPr>
          <p:spPr>
            <a:xfrm>
              <a:off x="4654771" y="164964"/>
              <a:ext cx="1902984" cy="1566735"/>
            </a:xfrm>
            <a:prstGeom prst="hexagon">
              <a:avLst/>
            </a:prstGeom>
            <a:blipFill dpi="0" rotWithShape="1">
              <a:blip r:embed="rId2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GB" sz="11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8" name="Hexagon 7"/>
            <p:cNvSpPr/>
            <p:nvPr/>
          </p:nvSpPr>
          <p:spPr>
            <a:xfrm>
              <a:off x="7901899" y="1836350"/>
              <a:ext cx="1902984" cy="1566735"/>
            </a:xfrm>
            <a:prstGeom prst="hexagon">
              <a:avLst/>
            </a:prstGeom>
            <a:blipFill dpi="0" rotWithShape="1"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GB" sz="11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9" name="Hexagon 8"/>
            <p:cNvSpPr/>
            <p:nvPr/>
          </p:nvSpPr>
          <p:spPr>
            <a:xfrm>
              <a:off x="7901899" y="164964"/>
              <a:ext cx="1902984" cy="1566735"/>
            </a:xfrm>
            <a:prstGeom prst="hexagon">
              <a:avLst/>
            </a:prstGeom>
            <a:blipFill dpi="0" rotWithShape="1">
              <a:blip r:embed="rId4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GB" sz="11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10" name="Hexagon 9"/>
            <p:cNvSpPr/>
            <p:nvPr/>
          </p:nvSpPr>
          <p:spPr>
            <a:xfrm>
              <a:off x="4654771" y="1836350"/>
              <a:ext cx="1902984" cy="1566735"/>
            </a:xfrm>
            <a:prstGeom prst="hexagon">
              <a:avLst/>
            </a:prstGeom>
            <a:blipFill dpi="0" rotWithShape="1"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GB" sz="11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11" name="Hexagon 10"/>
            <p:cNvSpPr/>
            <p:nvPr/>
          </p:nvSpPr>
          <p:spPr>
            <a:xfrm>
              <a:off x="7901899" y="3590676"/>
              <a:ext cx="1902984" cy="1566735"/>
            </a:xfrm>
            <a:prstGeom prst="hexagon">
              <a:avLst/>
            </a:prstGeom>
            <a:blipFill dpi="0" rotWithShape="1">
              <a:blip r:embed="rId6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GB" sz="11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12" name="Hexagon 11"/>
            <p:cNvSpPr/>
            <p:nvPr/>
          </p:nvSpPr>
          <p:spPr>
            <a:xfrm>
              <a:off x="4654771" y="3590676"/>
              <a:ext cx="1902984" cy="1566735"/>
            </a:xfrm>
            <a:prstGeom prst="hexagon">
              <a:avLst/>
            </a:prstGeom>
            <a:blipFill dpi="0" rotWithShape="1">
              <a:blip r:embed="rId7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GB" sz="11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13" name="Hexagon 12"/>
            <p:cNvSpPr/>
            <p:nvPr/>
          </p:nvSpPr>
          <p:spPr>
            <a:xfrm>
              <a:off x="6278335" y="1052982"/>
              <a:ext cx="1902984" cy="1566735"/>
            </a:xfrm>
            <a:prstGeom prst="hexagon">
              <a:avLst/>
            </a:prstGeom>
            <a:blipFill dpi="0" rotWithShape="1">
              <a:blip r:embed="rId8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GB" sz="11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14" name="Hexagon 13"/>
            <p:cNvSpPr/>
            <p:nvPr/>
          </p:nvSpPr>
          <p:spPr>
            <a:xfrm>
              <a:off x="6278335" y="2724368"/>
              <a:ext cx="1902984" cy="1566735"/>
            </a:xfrm>
            <a:prstGeom prst="hexagon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2000" b="1" dirty="0" err="1">
                  <a:solidFill>
                    <a:schemeClr val="accent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Majis</a:t>
              </a:r>
              <a:r>
                <a:rPr lang="en-GB" sz="2000" b="1" dirty="0">
                  <a:solidFill>
                    <a:schemeClr val="accent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 Industrial Services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6276975" y="6015831"/>
              <a:ext cx="1897856" cy="775494"/>
            </a:xfrm>
            <a:custGeom>
              <a:avLst/>
              <a:gdLst>
                <a:gd name="connsiteX0" fmla="*/ 407194 w 1897856"/>
                <a:gd name="connsiteY0" fmla="*/ 0 h 812007"/>
                <a:gd name="connsiteX1" fmla="*/ 1490663 w 1897856"/>
                <a:gd name="connsiteY1" fmla="*/ 0 h 812007"/>
                <a:gd name="connsiteX2" fmla="*/ 1897856 w 1897856"/>
                <a:gd name="connsiteY2" fmla="*/ 812007 h 812007"/>
                <a:gd name="connsiteX3" fmla="*/ 0 w 1897856"/>
                <a:gd name="connsiteY3" fmla="*/ 812007 h 812007"/>
                <a:gd name="connsiteX4" fmla="*/ 407194 w 1897856"/>
                <a:gd name="connsiteY4" fmla="*/ 0 h 81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7856" h="812007">
                  <a:moveTo>
                    <a:pt x="407194" y="0"/>
                  </a:moveTo>
                  <a:lnTo>
                    <a:pt x="1490663" y="0"/>
                  </a:lnTo>
                  <a:lnTo>
                    <a:pt x="1897856" y="812007"/>
                  </a:lnTo>
                  <a:lnTo>
                    <a:pt x="0" y="812007"/>
                  </a:lnTo>
                  <a:lnTo>
                    <a:pt x="407194" y="0"/>
                  </a:lnTo>
                  <a:close/>
                </a:path>
              </a:pathLst>
            </a:custGeom>
            <a:blipFill dpi="0" rotWithShape="1">
              <a:blip r:embed="rId9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 flipV="1">
              <a:off x="6276975" y="172837"/>
              <a:ext cx="1897856" cy="775494"/>
            </a:xfrm>
            <a:custGeom>
              <a:avLst/>
              <a:gdLst>
                <a:gd name="connsiteX0" fmla="*/ 407194 w 1897856"/>
                <a:gd name="connsiteY0" fmla="*/ 0 h 812007"/>
                <a:gd name="connsiteX1" fmla="*/ 1490663 w 1897856"/>
                <a:gd name="connsiteY1" fmla="*/ 0 h 812007"/>
                <a:gd name="connsiteX2" fmla="*/ 1897856 w 1897856"/>
                <a:gd name="connsiteY2" fmla="*/ 812007 h 812007"/>
                <a:gd name="connsiteX3" fmla="*/ 0 w 1897856"/>
                <a:gd name="connsiteY3" fmla="*/ 812007 h 812007"/>
                <a:gd name="connsiteX4" fmla="*/ 407194 w 1897856"/>
                <a:gd name="connsiteY4" fmla="*/ 0 h 81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7856" h="812007">
                  <a:moveTo>
                    <a:pt x="407194" y="0"/>
                  </a:moveTo>
                  <a:lnTo>
                    <a:pt x="1490663" y="0"/>
                  </a:lnTo>
                  <a:lnTo>
                    <a:pt x="1897856" y="812007"/>
                  </a:lnTo>
                  <a:lnTo>
                    <a:pt x="0" y="812007"/>
                  </a:lnTo>
                  <a:lnTo>
                    <a:pt x="407194" y="0"/>
                  </a:lnTo>
                  <a:close/>
                </a:path>
              </a:pathLst>
            </a:custGeom>
            <a:blipFill dpi="0" rotWithShape="1">
              <a:blip r:embed="rId10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Hexagon 16"/>
            <p:cNvSpPr/>
            <p:nvPr/>
          </p:nvSpPr>
          <p:spPr>
            <a:xfrm>
              <a:off x="7901899" y="5233039"/>
              <a:ext cx="1902984" cy="1566735"/>
            </a:xfrm>
            <a:prstGeom prst="hexagon">
              <a:avLst/>
            </a:prstGeom>
            <a:blipFill dpi="0" rotWithShape="1">
              <a:blip r:embed="rId11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GB" sz="11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18" name="Hexagon 17"/>
            <p:cNvSpPr/>
            <p:nvPr/>
          </p:nvSpPr>
          <p:spPr>
            <a:xfrm>
              <a:off x="4654771" y="5233039"/>
              <a:ext cx="1902984" cy="1566735"/>
            </a:xfrm>
            <a:prstGeom prst="hexagon">
              <a:avLst/>
            </a:prstGeom>
            <a:blipFill dpi="0" rotWithShape="1">
              <a:blip r:embed="rId12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GB" sz="11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sp>
          <p:nvSpPr>
            <p:cNvPr id="19" name="Hexagon 18"/>
            <p:cNvSpPr/>
            <p:nvPr/>
          </p:nvSpPr>
          <p:spPr>
            <a:xfrm>
              <a:off x="6278335" y="4411858"/>
              <a:ext cx="1902984" cy="1566735"/>
            </a:xfrm>
            <a:prstGeom prst="hexagon">
              <a:avLst/>
            </a:prstGeom>
            <a:blipFill dpi="0" rotWithShape="1">
              <a:blip r:embed="rId1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a:blip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GB" sz="1100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398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10</a:t>
            </a:fld>
            <a:endParaRPr lang="en-US"/>
          </a:p>
        </p:txBody>
      </p:sp>
      <p:sp>
        <p:nvSpPr>
          <p:cNvPr id="53" name="Oval 52"/>
          <p:cNvSpPr>
            <a:spLocks noChangeAspect="1"/>
          </p:cNvSpPr>
          <p:nvPr/>
        </p:nvSpPr>
        <p:spPr bwMode="gray">
          <a:xfrm>
            <a:off x="100608" y="184537"/>
            <a:ext cx="283436" cy="283436"/>
          </a:xfrm>
          <a:prstGeom prst="ellipse">
            <a:avLst/>
          </a:prstGeom>
          <a:solidFill>
            <a:srgbClr val="00B0F0"/>
          </a:solidFill>
          <a:ln w="25400" cap="flat" cmpd="sng" algn="ctr">
            <a:solidFill>
              <a:srgbClr val="F7F7F7"/>
            </a:solidFill>
            <a:prstDash val="solid"/>
          </a:ln>
          <a:effectLst/>
        </p:spPr>
        <p:txBody>
          <a:bodyPr lIns="0" tIns="0" rIns="0" bIns="0" anchor="ctr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i="0" kern="0" dirty="0">
                <a:solidFill>
                  <a:srgbClr val="FFFFFF"/>
                </a:solidFill>
                <a:cs typeface="Arial"/>
              </a:rPr>
              <a:t>6</a:t>
            </a:r>
          </a:p>
        </p:txBody>
      </p:sp>
      <p:sp>
        <p:nvSpPr>
          <p:cNvPr id="54" name="Rectangle 2"/>
          <p:cNvSpPr>
            <a:spLocks noChangeArrowheads="1"/>
          </p:cNvSpPr>
          <p:nvPr/>
        </p:nvSpPr>
        <p:spPr bwMode="gray">
          <a:xfrm>
            <a:off x="277194" y="184537"/>
            <a:ext cx="959643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88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Palatino Linotype" pitchFamily="18" charset="0"/>
                <a:cs typeface="Arial"/>
              </a:rPr>
              <a:t>Defined Strategy for Sustainability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Palatino Linotype" pitchFamily="18" charset="0"/>
                <a:cs typeface="Arial"/>
              </a:rPr>
              <a:t>Reducing Operating Costs &amp; Environmental Footprint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85E05A6-9293-0AEA-C74B-F095C07304F0}"/>
              </a:ext>
            </a:extLst>
          </p:cNvPr>
          <p:cNvGrpSpPr/>
          <p:nvPr/>
        </p:nvGrpSpPr>
        <p:grpSpPr>
          <a:xfrm>
            <a:off x="718657" y="993198"/>
            <a:ext cx="10754685" cy="1703722"/>
            <a:chOff x="205888" y="1140147"/>
            <a:chExt cx="9406377" cy="1719072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0A9C741E-E290-4964-99C3-A02E6612DB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888" y="1140147"/>
              <a:ext cx="1433488" cy="1715138"/>
            </a:xfrm>
            <a:prstGeom prst="rect">
              <a:avLst/>
            </a:prstGeom>
            <a:solidFill>
              <a:srgbClr val="3384B6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lIns="91440" rIns="9144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i="0" kern="0" dirty="0">
                  <a:solidFill>
                    <a:srgbClr val="FFFFFF"/>
                  </a:solidFill>
                </a:rPr>
                <a:t>Solar Power</a:t>
              </a:r>
            </a:p>
          </p:txBody>
        </p:sp>
        <p:sp>
          <p:nvSpPr>
            <p:cNvPr id="6" name="Rectangle 47">
              <a:extLst>
                <a:ext uri="{FF2B5EF4-FFF2-40B4-BE49-F238E27FC236}">
                  <a16:creationId xmlns:a16="http://schemas.microsoft.com/office/drawing/2014/main" id="{3F74AC3D-E9BC-B29D-EDDE-A56E2855E8E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668665" y="1140147"/>
              <a:ext cx="5943600" cy="171513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91440" tIns="45720" rIns="45720" bIns="45720">
              <a:noAutofit/>
            </a:bodyPr>
            <a:lstStyle/>
            <a:p>
              <a:pPr marL="228600" indent="-228600" eaLnBrk="0" fontAlgn="auto" hangingPunct="0">
                <a:spcBef>
                  <a:spcPts val="400"/>
                </a:spcBef>
                <a:spcAft>
                  <a:spcPts val="400"/>
                </a:spcAft>
                <a:buClr>
                  <a:srgbClr val="474747"/>
                </a:buClr>
                <a:buSzPct val="120000"/>
                <a:buFont typeface="Wingdings" pitchFamily="2" charset="2"/>
                <a:buChar char="§"/>
              </a:pPr>
              <a:r>
                <a:rPr lang="en-US" sz="1100" dirty="0">
                  <a:cs typeface="Arial"/>
                </a:rPr>
                <a:t>1.3</a:t>
              </a:r>
              <a:r>
                <a:rPr lang="en-US" sz="1100" i="0" dirty="0">
                  <a:cs typeface="Arial"/>
                </a:rPr>
                <a:t> MWp Solar PV System at Sohar Port </a:t>
              </a:r>
            </a:p>
            <a:p>
              <a:pPr marL="228600" indent="-228600" eaLnBrk="0" fontAlgn="auto" hangingPunct="0">
                <a:spcBef>
                  <a:spcPts val="400"/>
                </a:spcBef>
                <a:spcAft>
                  <a:spcPts val="400"/>
                </a:spcAft>
                <a:buClr>
                  <a:srgbClr val="474747"/>
                </a:buClr>
                <a:buSzPct val="120000"/>
                <a:buFont typeface="Wingdings" pitchFamily="2" charset="2"/>
                <a:buChar char="§"/>
              </a:pPr>
              <a:r>
                <a:rPr lang="en-US" sz="1100" i="0" dirty="0">
                  <a:cs typeface="Arial"/>
                </a:rPr>
                <a:t>Generating 2,350 </a:t>
              </a:r>
              <a:r>
                <a:rPr lang="en-US" sz="1100" i="0" dirty="0" err="1">
                  <a:cs typeface="Arial"/>
                </a:rPr>
                <a:t>MWhr</a:t>
              </a:r>
              <a:r>
                <a:rPr lang="en-US" sz="1100" i="0" dirty="0">
                  <a:cs typeface="Arial"/>
                </a:rPr>
                <a:t> annually.</a:t>
              </a:r>
            </a:p>
            <a:p>
              <a:pPr marL="228600" indent="-228600" eaLnBrk="0" fontAlgn="auto" hangingPunct="0">
                <a:spcBef>
                  <a:spcPts val="400"/>
                </a:spcBef>
                <a:spcAft>
                  <a:spcPts val="400"/>
                </a:spcAft>
                <a:buClr>
                  <a:srgbClr val="474747"/>
                </a:buClr>
                <a:buSzPct val="120000"/>
                <a:buFont typeface="Wingdings" pitchFamily="2" charset="2"/>
                <a:buChar char="§"/>
              </a:pPr>
              <a:r>
                <a:rPr lang="en-US" sz="1100" i="0" dirty="0">
                  <a:cs typeface="Arial"/>
                </a:rPr>
                <a:t>Reduces CO2 emission annually by 1,400 </a:t>
              </a:r>
              <a:r>
                <a:rPr lang="en-US" sz="1100" i="0" dirty="0" err="1">
                  <a:cs typeface="Arial"/>
                </a:rPr>
                <a:t>tonnes</a:t>
              </a:r>
              <a:endParaRPr lang="en-US" sz="1100" i="0" dirty="0">
                <a:cs typeface="Arial"/>
              </a:endParaRPr>
            </a:p>
            <a:p>
              <a:pPr marL="228600" indent="-228600" eaLnBrk="0" fontAlgn="auto" hangingPunct="0">
                <a:spcBef>
                  <a:spcPts val="400"/>
                </a:spcBef>
                <a:spcAft>
                  <a:spcPts val="400"/>
                </a:spcAft>
                <a:buClr>
                  <a:srgbClr val="474747"/>
                </a:buClr>
                <a:buSzPct val="120000"/>
                <a:buFont typeface="Wingdings" pitchFamily="2" charset="2"/>
                <a:buChar char="§"/>
              </a:pPr>
              <a:r>
                <a:rPr lang="en-US" sz="1100" i="0" dirty="0">
                  <a:cs typeface="Arial"/>
                </a:rPr>
                <a:t>Equivalent to planting 57,000 trees </a:t>
              </a:r>
            </a:p>
            <a:p>
              <a:pPr marL="228600" indent="-228600" eaLnBrk="0" fontAlgn="auto" hangingPunct="0">
                <a:spcBef>
                  <a:spcPts val="400"/>
                </a:spcBef>
                <a:spcAft>
                  <a:spcPts val="400"/>
                </a:spcAft>
                <a:buClr>
                  <a:srgbClr val="474747"/>
                </a:buClr>
                <a:buSzPct val="120000"/>
                <a:buFont typeface="Wingdings" pitchFamily="2" charset="2"/>
                <a:buChar char="§"/>
              </a:pPr>
              <a:r>
                <a:rPr lang="en-US" sz="1100" i="0" dirty="0">
                  <a:cs typeface="Arial"/>
                </a:rPr>
                <a:t>Gas savings 1 million m3  per year </a:t>
              </a:r>
            </a:p>
            <a:p>
              <a:pPr marL="228600" indent="-228600" eaLnBrk="0" fontAlgn="auto" hangingPunct="0">
                <a:spcBef>
                  <a:spcPts val="400"/>
                </a:spcBef>
                <a:spcAft>
                  <a:spcPts val="400"/>
                </a:spcAft>
                <a:buClr>
                  <a:srgbClr val="474747"/>
                </a:buClr>
                <a:buSzPct val="120000"/>
                <a:buFont typeface="Wingdings" pitchFamily="2" charset="2"/>
                <a:buChar char="§"/>
              </a:pPr>
              <a:r>
                <a:rPr lang="en-US" sz="1100" i="0" dirty="0">
                  <a:cs typeface="Arial"/>
                </a:rPr>
                <a:t>Commenced operation in 2021</a:t>
              </a: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3A3B7354-3FE9-CF7C-1D24-72B94353F449}"/>
                </a:ext>
              </a:extLst>
            </p:cNvPr>
            <p:cNvPicPr preferRelativeResize="0">
              <a:picLocks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10891" y="1140147"/>
              <a:ext cx="1886259" cy="1719072"/>
            </a:xfrm>
            <a:prstGeom prst="rect">
              <a:avLst/>
            </a:prstGeom>
          </p:spPr>
        </p:pic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26FC51F9-0172-C1AA-7055-D502335DFF83}"/>
              </a:ext>
            </a:extLst>
          </p:cNvPr>
          <p:cNvGrpSpPr/>
          <p:nvPr/>
        </p:nvGrpSpPr>
        <p:grpSpPr>
          <a:xfrm>
            <a:off x="718657" y="2805245"/>
            <a:ext cx="10739757" cy="1766756"/>
            <a:chOff x="205888" y="2906773"/>
            <a:chExt cx="9405945" cy="1719072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38308A6-1BEE-41D3-7DCE-916A40E1E2B6}"/>
                </a:ext>
              </a:extLst>
            </p:cNvPr>
            <p:cNvSpPr/>
            <p:nvPr/>
          </p:nvSpPr>
          <p:spPr bwMode="auto">
            <a:xfrm>
              <a:off x="205888" y="2906773"/>
              <a:ext cx="1435608" cy="1719072"/>
            </a:xfrm>
            <a:prstGeom prst="rect">
              <a:avLst/>
            </a:prstGeom>
            <a:solidFill>
              <a:srgbClr val="3384B6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lIns="91440" rIns="9144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200" b="1" i="0" kern="0" dirty="0">
                  <a:solidFill>
                    <a:srgbClr val="FFFFFF"/>
                  </a:solidFill>
                </a:rPr>
                <a:t>Floating Solar from Intake </a:t>
              </a:r>
            </a:p>
          </p:txBody>
        </p:sp>
        <p:sp>
          <p:nvSpPr>
            <p:cNvPr id="10" name="Rectangle 47">
              <a:extLst>
                <a:ext uri="{FF2B5EF4-FFF2-40B4-BE49-F238E27FC236}">
                  <a16:creationId xmlns:a16="http://schemas.microsoft.com/office/drawing/2014/main" id="{CDB52649-6791-11CE-2E11-EF8ABA1FC97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668665" y="2906773"/>
              <a:ext cx="5943168" cy="17190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91440" tIns="45720" rIns="45720" bIns="45720">
              <a:noAutofit/>
            </a:bodyPr>
            <a:lstStyle/>
            <a:p>
              <a:pPr marL="228600" indent="-228600" eaLnBrk="0" fontAlgn="auto" hangingPunct="0">
                <a:spcBef>
                  <a:spcPts val="400"/>
                </a:spcBef>
                <a:spcAft>
                  <a:spcPts val="400"/>
                </a:spcAft>
                <a:buClr>
                  <a:srgbClr val="474747"/>
                </a:buClr>
                <a:buSzPct val="120000"/>
                <a:buFont typeface="Wingdings" pitchFamily="2" charset="2"/>
                <a:buChar char="§"/>
              </a:pPr>
              <a:endParaRPr lang="en-US" sz="1100" i="0" dirty="0">
                <a:cs typeface="Arial"/>
              </a:endParaRPr>
            </a:p>
            <a:p>
              <a:pPr marL="228600" indent="-228600" eaLnBrk="0" fontAlgn="auto" hangingPunct="0">
                <a:spcBef>
                  <a:spcPts val="400"/>
                </a:spcBef>
                <a:spcAft>
                  <a:spcPts val="400"/>
                </a:spcAft>
                <a:buClr>
                  <a:srgbClr val="474747"/>
                </a:buClr>
                <a:buSzPct val="120000"/>
                <a:buFont typeface="Wingdings" pitchFamily="2" charset="2"/>
                <a:buChar char="§"/>
              </a:pPr>
              <a:r>
                <a:rPr lang="en-US" sz="1100" i="0" dirty="0">
                  <a:cs typeface="Arial"/>
                </a:rPr>
                <a:t>Targeted capacity 15MW </a:t>
              </a:r>
            </a:p>
            <a:p>
              <a:pPr marL="228600" indent="-228600" eaLnBrk="0" fontAlgn="auto" hangingPunct="0">
                <a:spcBef>
                  <a:spcPts val="400"/>
                </a:spcBef>
                <a:spcAft>
                  <a:spcPts val="400"/>
                </a:spcAft>
                <a:buClr>
                  <a:srgbClr val="474747"/>
                </a:buClr>
                <a:buSzPct val="120000"/>
                <a:buFont typeface="Wingdings" pitchFamily="2" charset="2"/>
                <a:buChar char="§"/>
              </a:pPr>
              <a:r>
                <a:rPr lang="en-US" sz="1100" i="0" dirty="0">
                  <a:cs typeface="Arial"/>
                </a:rPr>
                <a:t>Target to reduce 30% use of national grid </a:t>
              </a:r>
            </a:p>
            <a:p>
              <a:pPr marL="228600" indent="-228600" eaLnBrk="0" fontAlgn="auto" hangingPunct="0">
                <a:spcBef>
                  <a:spcPts val="400"/>
                </a:spcBef>
                <a:spcAft>
                  <a:spcPts val="400"/>
                </a:spcAft>
                <a:buClr>
                  <a:srgbClr val="474747"/>
                </a:buClr>
                <a:buSzPct val="120000"/>
                <a:buFont typeface="Wingdings" pitchFamily="2" charset="2"/>
                <a:buChar char="§"/>
              </a:pPr>
              <a:r>
                <a:rPr lang="en-US" sz="1100" i="0" dirty="0">
                  <a:cs typeface="Arial"/>
                </a:rPr>
                <a:t>Business model under preparation.</a:t>
              </a:r>
            </a:p>
            <a:p>
              <a:pPr marL="228600" indent="-228600" eaLnBrk="0" fontAlgn="auto" hangingPunct="0">
                <a:spcBef>
                  <a:spcPts val="400"/>
                </a:spcBef>
                <a:spcAft>
                  <a:spcPts val="400"/>
                </a:spcAft>
                <a:buClr>
                  <a:srgbClr val="474747"/>
                </a:buClr>
                <a:buSzPct val="120000"/>
                <a:buFont typeface="Wingdings" pitchFamily="2" charset="2"/>
                <a:buChar char="§"/>
              </a:pPr>
              <a:r>
                <a:rPr lang="en-US" sz="1100" i="0" dirty="0">
                  <a:cs typeface="Arial"/>
                </a:rPr>
                <a:t>Targeted time to commence 2025</a:t>
              </a:r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F6E1D662-F0EB-78A8-F2A8-D6E99F258913}"/>
                </a:ext>
              </a:extLst>
            </p:cNvPr>
            <p:cNvPicPr preferRelativeResize="0">
              <a:picLocks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10891" y="2906773"/>
              <a:ext cx="1883664" cy="1719072"/>
            </a:xfrm>
            <a:prstGeom prst="rect">
              <a:avLst/>
            </a:prstGeom>
          </p:spPr>
        </p:pic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0DB36EB-33DD-F6B8-FF0C-41A12A8E1C93}"/>
              </a:ext>
            </a:extLst>
          </p:cNvPr>
          <p:cNvGrpSpPr/>
          <p:nvPr/>
        </p:nvGrpSpPr>
        <p:grpSpPr>
          <a:xfrm>
            <a:off x="738231" y="4733418"/>
            <a:ext cx="10739757" cy="1622932"/>
            <a:chOff x="205888" y="4689205"/>
            <a:chExt cx="9406377" cy="1419643"/>
          </a:xfrm>
        </p:grpSpPr>
        <p:sp>
          <p:nvSpPr>
            <p:cNvPr id="13" name="Rectangle 6">
              <a:extLst>
                <a:ext uri="{FF2B5EF4-FFF2-40B4-BE49-F238E27FC236}">
                  <a16:creationId xmlns:a16="http://schemas.microsoft.com/office/drawing/2014/main" id="{54D5F2DC-68FD-8F93-1D89-0E4705BCF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888" y="4689205"/>
              <a:ext cx="1433488" cy="1408176"/>
            </a:xfrm>
            <a:prstGeom prst="rect">
              <a:avLst/>
            </a:prstGeom>
            <a:solidFill>
              <a:srgbClr val="3384B6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lIns="91440" rIns="9144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i="0" kern="0" dirty="0">
                  <a:solidFill>
                    <a:srgbClr val="FFFFFF"/>
                  </a:solidFill>
                </a:rPr>
                <a:t>Hydro Power</a:t>
              </a:r>
            </a:p>
          </p:txBody>
        </p:sp>
        <p:sp>
          <p:nvSpPr>
            <p:cNvPr id="14" name="Rectangle 47">
              <a:extLst>
                <a:ext uri="{FF2B5EF4-FFF2-40B4-BE49-F238E27FC236}">
                  <a16:creationId xmlns:a16="http://schemas.microsoft.com/office/drawing/2014/main" id="{C28554D7-0A70-08E3-E080-13275C328201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668665" y="4689205"/>
              <a:ext cx="5943600" cy="141964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91440" tIns="45720" rIns="45720" bIns="45720">
              <a:noAutofit/>
            </a:bodyPr>
            <a:lstStyle/>
            <a:p>
              <a:pPr marL="228600" indent="-228600" eaLnBrk="0" fontAlgn="auto" hangingPunct="0">
                <a:spcBef>
                  <a:spcPts val="400"/>
                </a:spcBef>
                <a:spcAft>
                  <a:spcPts val="400"/>
                </a:spcAft>
                <a:buClr>
                  <a:srgbClr val="474747"/>
                </a:buClr>
                <a:buSzPct val="120000"/>
                <a:buFont typeface="Wingdings" pitchFamily="2" charset="2"/>
                <a:buChar char="§"/>
              </a:pPr>
              <a:endParaRPr lang="en-US" sz="1100" i="0" dirty="0">
                <a:cs typeface="Arial"/>
              </a:endParaRPr>
            </a:p>
            <a:p>
              <a:pPr marL="228600" indent="-228600" eaLnBrk="0" fontAlgn="auto" hangingPunct="0">
                <a:spcBef>
                  <a:spcPts val="400"/>
                </a:spcBef>
                <a:spcAft>
                  <a:spcPts val="400"/>
                </a:spcAft>
                <a:buClr>
                  <a:srgbClr val="474747"/>
                </a:buClr>
                <a:buSzPct val="120000"/>
                <a:buFont typeface="Wingdings" pitchFamily="2" charset="2"/>
                <a:buChar char="§"/>
              </a:pPr>
              <a:r>
                <a:rPr lang="en-US" sz="1100" i="0" dirty="0">
                  <a:cs typeface="Arial"/>
                </a:rPr>
                <a:t>First Hydropower in the GCC</a:t>
              </a:r>
            </a:p>
            <a:p>
              <a:pPr marL="228600" indent="-228600" eaLnBrk="0" fontAlgn="auto" hangingPunct="0">
                <a:spcBef>
                  <a:spcPts val="400"/>
                </a:spcBef>
                <a:spcAft>
                  <a:spcPts val="400"/>
                </a:spcAft>
                <a:buClr>
                  <a:srgbClr val="474747"/>
                </a:buClr>
                <a:buSzPct val="120000"/>
                <a:buFont typeface="Wingdings" pitchFamily="2" charset="2"/>
                <a:buChar char="§"/>
              </a:pPr>
              <a:r>
                <a:rPr lang="en-US" sz="1100" i="0" dirty="0">
                  <a:cs typeface="Arial"/>
                </a:rPr>
                <a:t>Purpose is to provide green source of energy as well as reducing the temperature of the return water</a:t>
              </a:r>
            </a:p>
            <a:p>
              <a:pPr marL="228600" indent="-228600" eaLnBrk="0" fontAlgn="auto" hangingPunct="0">
                <a:spcBef>
                  <a:spcPts val="400"/>
                </a:spcBef>
                <a:spcAft>
                  <a:spcPts val="400"/>
                </a:spcAft>
                <a:buClr>
                  <a:srgbClr val="474747"/>
                </a:buClr>
                <a:buSzPct val="120000"/>
                <a:buFont typeface="Wingdings" pitchFamily="2" charset="2"/>
                <a:buChar char="§"/>
              </a:pPr>
              <a:r>
                <a:rPr lang="en-US" sz="1100" i="0" dirty="0">
                  <a:cs typeface="Arial"/>
                </a:rPr>
                <a:t>Targeted production of 2.7 MW from the return water to the sea </a:t>
              </a:r>
            </a:p>
            <a:p>
              <a:pPr marL="228600" indent="-228600" eaLnBrk="0" fontAlgn="auto" hangingPunct="0">
                <a:spcBef>
                  <a:spcPts val="400"/>
                </a:spcBef>
                <a:spcAft>
                  <a:spcPts val="400"/>
                </a:spcAft>
                <a:buClr>
                  <a:srgbClr val="474747"/>
                </a:buClr>
                <a:buSzPct val="120000"/>
                <a:buFont typeface="Wingdings" pitchFamily="2" charset="2"/>
                <a:buChar char="§"/>
              </a:pPr>
              <a:r>
                <a:rPr lang="en-US" sz="1100" i="0" dirty="0">
                  <a:cs typeface="Arial"/>
                </a:rPr>
                <a:t>Targeted time to commence 2024</a:t>
              </a: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2E44AB38-0436-F58C-A454-D732F9F5E56E}"/>
                </a:ext>
              </a:extLst>
            </p:cNvPr>
            <p:cNvPicPr preferRelativeResize="0">
              <a:picLocks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710891" y="4689205"/>
              <a:ext cx="1896891" cy="14090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632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11</a:t>
            </a:fld>
            <a:endParaRPr lang="en-US"/>
          </a:p>
        </p:txBody>
      </p:sp>
      <p:sp>
        <p:nvSpPr>
          <p:cNvPr id="53" name="Oval 52"/>
          <p:cNvSpPr>
            <a:spLocks noChangeAspect="1"/>
          </p:cNvSpPr>
          <p:nvPr/>
        </p:nvSpPr>
        <p:spPr bwMode="gray">
          <a:xfrm>
            <a:off x="100608" y="184537"/>
            <a:ext cx="283436" cy="283436"/>
          </a:xfrm>
          <a:prstGeom prst="ellipse">
            <a:avLst/>
          </a:prstGeom>
          <a:solidFill>
            <a:srgbClr val="00B0F0"/>
          </a:solidFill>
          <a:ln w="25400" cap="flat" cmpd="sng" algn="ctr">
            <a:solidFill>
              <a:srgbClr val="F7F7F7"/>
            </a:solidFill>
            <a:prstDash val="solid"/>
          </a:ln>
          <a:effectLst/>
        </p:spPr>
        <p:txBody>
          <a:bodyPr lIns="0" tIns="0" rIns="0" bIns="0" anchor="ctr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i="0" kern="0" dirty="0">
                <a:solidFill>
                  <a:srgbClr val="FFFFFF"/>
                </a:solidFill>
                <a:cs typeface="Arial"/>
              </a:rPr>
              <a:t>7</a:t>
            </a: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gray">
          <a:xfrm>
            <a:off x="384044" y="184537"/>
            <a:ext cx="959643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880" tIns="0" rIns="0" bIns="0">
            <a:spAutoFit/>
          </a:bodyPr>
          <a:lstStyle/>
          <a:p>
            <a:r>
              <a:rPr lang="en-US" sz="2000" b="1" dirty="0">
                <a:latin typeface="Palatino Linotype" pitchFamily="18" charset="0"/>
                <a:cs typeface="Arial"/>
              </a:rPr>
              <a:t>Defined Strategy for Growth Acceleration</a:t>
            </a:r>
          </a:p>
          <a:p>
            <a:r>
              <a:rPr lang="en-US" sz="2000" dirty="0">
                <a:latin typeface="Palatino Linotype" pitchFamily="18" charset="0"/>
                <a:cs typeface="Arial"/>
              </a:rPr>
              <a:t>Build on Established Position, Penetrate New Markets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869641" y="1044108"/>
            <a:ext cx="2926080" cy="274320"/>
          </a:xfrm>
          <a:prstGeom prst="rect">
            <a:avLst/>
          </a:prstGeom>
          <a:solidFill>
            <a:srgbClr val="00AE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i="0" dirty="0">
                <a:solidFill>
                  <a:prstClr val="white"/>
                </a:solidFill>
                <a:latin typeface="Palatino Linotype" panose="02040502050505030304" pitchFamily="18" charset="0"/>
              </a:rPr>
              <a:t>Expand into the region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7734068" y="1044108"/>
            <a:ext cx="274320" cy="274320"/>
          </a:xfrm>
          <a:prstGeom prst="ellipse">
            <a:avLst/>
          </a:prstGeom>
          <a:solidFill>
            <a:srgbClr val="0065A4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000" b="1" i="0" dirty="0">
                <a:solidFill>
                  <a:schemeClr val="bg1"/>
                </a:solidFill>
                <a:cs typeface="Arial"/>
              </a:rPr>
              <a:t>C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327145" y="1044108"/>
            <a:ext cx="2926080" cy="274320"/>
          </a:xfrm>
          <a:prstGeom prst="rect">
            <a:avLst/>
          </a:prstGeom>
          <a:solidFill>
            <a:srgbClr val="00AE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i="0" dirty="0">
                <a:solidFill>
                  <a:prstClr val="white"/>
                </a:solidFill>
                <a:latin typeface="Palatino Linotype" panose="02040502050505030304" pitchFamily="18" charset="0"/>
              </a:rPr>
              <a:t>Grow at Sohar</a:t>
            </a:r>
          </a:p>
        </p:txBody>
      </p:sp>
      <p:sp>
        <p:nvSpPr>
          <p:cNvPr id="22" name="Oval 21"/>
          <p:cNvSpPr/>
          <p:nvPr/>
        </p:nvSpPr>
        <p:spPr bwMode="auto">
          <a:xfrm>
            <a:off x="1196108" y="1044108"/>
            <a:ext cx="274320" cy="274320"/>
          </a:xfrm>
          <a:prstGeom prst="ellipse">
            <a:avLst/>
          </a:prstGeom>
          <a:solidFill>
            <a:srgbClr val="0065A4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000" b="1" i="0" dirty="0">
                <a:solidFill>
                  <a:schemeClr val="bg1"/>
                </a:solidFill>
                <a:cs typeface="Arial"/>
              </a:rPr>
              <a:t>A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98393" y="1044108"/>
            <a:ext cx="2926080" cy="274320"/>
          </a:xfrm>
          <a:prstGeom prst="rect">
            <a:avLst/>
          </a:prstGeom>
          <a:solidFill>
            <a:srgbClr val="00AE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i="0" dirty="0">
                <a:solidFill>
                  <a:prstClr val="white"/>
                </a:solidFill>
                <a:latin typeface="Palatino Linotype" panose="02040502050505030304" pitchFamily="18" charset="0"/>
              </a:rPr>
              <a:t>Penetrate Oman</a:t>
            </a:r>
          </a:p>
        </p:txBody>
      </p:sp>
      <p:sp>
        <p:nvSpPr>
          <p:cNvPr id="24" name="Oval 23"/>
          <p:cNvSpPr/>
          <p:nvPr/>
        </p:nvSpPr>
        <p:spPr bwMode="auto">
          <a:xfrm>
            <a:off x="4461233" y="1044108"/>
            <a:ext cx="274320" cy="274320"/>
          </a:xfrm>
          <a:prstGeom prst="ellipse">
            <a:avLst/>
          </a:prstGeom>
          <a:solidFill>
            <a:srgbClr val="0065A4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000" b="1" i="0" dirty="0">
                <a:solidFill>
                  <a:schemeClr val="bg1"/>
                </a:solidFill>
                <a:cs typeface="Arial"/>
              </a:rPr>
              <a:t>B</a:t>
            </a:r>
          </a:p>
        </p:txBody>
      </p:sp>
      <p:sp>
        <p:nvSpPr>
          <p:cNvPr id="25" name="Rectangle 47"/>
          <p:cNvSpPr>
            <a:spLocks noChangeArrowheads="1"/>
          </p:cNvSpPr>
          <p:nvPr/>
        </p:nvSpPr>
        <p:spPr bwMode="gray">
          <a:xfrm>
            <a:off x="1327145" y="2870214"/>
            <a:ext cx="2926080" cy="335584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wrap="square" lIns="91440" tIns="45720" rIns="45720" bIns="45720">
            <a:noAutofit/>
          </a:bodyPr>
          <a:lstStyle/>
          <a:p>
            <a:pPr marL="228600" indent="-228600" eaLnBrk="0" fontAlgn="auto" hangingPunct="0">
              <a:spcBef>
                <a:spcPts val="400"/>
              </a:spcBef>
              <a:spcAft>
                <a:spcPts val="400"/>
              </a:spcAft>
              <a:buClr>
                <a:srgbClr val="474747"/>
              </a:buClr>
              <a:buSzPct val="120000"/>
              <a:buFont typeface="Wingdings" pitchFamily="2" charset="2"/>
              <a:buChar char="§"/>
            </a:pPr>
            <a:r>
              <a:rPr lang="en-US" sz="1100" b="1" i="0" dirty="0">
                <a:cs typeface="Arial"/>
              </a:rPr>
              <a:t>Increased uptake from existing capacity as a result of : </a:t>
            </a:r>
          </a:p>
          <a:p>
            <a:pPr lvl="1" indent="-228600" eaLnBrk="0" fontAlgn="auto" hangingPunct="0">
              <a:spcBef>
                <a:spcPts val="400"/>
              </a:spcBef>
              <a:spcAft>
                <a:spcPts val="0"/>
              </a:spcAft>
              <a:buClr>
                <a:srgbClr val="33CC33"/>
              </a:buClr>
              <a:buSzPct val="120000"/>
              <a:buFont typeface="Wingdings" panose="05000000000000000000" pitchFamily="2" charset="2"/>
              <a:buChar char="ü"/>
            </a:pPr>
            <a:r>
              <a:rPr lang="en-US" sz="1100" i="0" dirty="0">
                <a:cs typeface="Arial"/>
              </a:rPr>
              <a:t>New industries launching in the Sohar area</a:t>
            </a:r>
          </a:p>
          <a:p>
            <a:pPr lvl="1" indent="-228600" eaLnBrk="0" fontAlgn="auto" hangingPunct="0">
              <a:spcBef>
                <a:spcPts val="400"/>
              </a:spcBef>
              <a:spcAft>
                <a:spcPts val="0"/>
              </a:spcAft>
              <a:buClr>
                <a:srgbClr val="33CC33"/>
              </a:buClr>
              <a:buSzPct val="120000"/>
              <a:buFont typeface="Wingdings" panose="05000000000000000000" pitchFamily="2" charset="2"/>
              <a:buChar char="ü"/>
            </a:pPr>
            <a:r>
              <a:rPr lang="en-US" sz="1100" i="0" dirty="0">
                <a:cs typeface="Arial"/>
              </a:rPr>
              <a:t>Expansion of Sohar Port</a:t>
            </a:r>
          </a:p>
          <a:p>
            <a:pPr lvl="1" indent="-228600" eaLnBrk="0" fontAlgn="auto" hangingPunct="0">
              <a:spcBef>
                <a:spcPts val="400"/>
              </a:spcBef>
              <a:spcAft>
                <a:spcPts val="0"/>
              </a:spcAft>
              <a:buClr>
                <a:srgbClr val="33CC33"/>
              </a:buClr>
              <a:buSzPct val="120000"/>
              <a:buFont typeface="Wingdings" panose="05000000000000000000" pitchFamily="2" charset="2"/>
              <a:buChar char="ü"/>
            </a:pPr>
            <a:r>
              <a:rPr lang="en-US" sz="1100" i="0" dirty="0"/>
              <a:t>Development of Sohar Freezone</a:t>
            </a:r>
          </a:p>
          <a:p>
            <a:pPr lvl="1" indent="-228600" eaLnBrk="0" fontAlgn="auto" hangingPunct="0">
              <a:spcBef>
                <a:spcPts val="400"/>
              </a:spcBef>
              <a:spcAft>
                <a:spcPts val="0"/>
              </a:spcAft>
              <a:buClr>
                <a:srgbClr val="33CC33"/>
              </a:buClr>
              <a:buSzPct val="120000"/>
              <a:buFont typeface="Wingdings" panose="05000000000000000000" pitchFamily="2" charset="2"/>
              <a:buChar char="ü"/>
            </a:pPr>
            <a:r>
              <a:rPr lang="en-US" sz="1100" i="0" dirty="0"/>
              <a:t>Services to new industrial areas in Sohar</a:t>
            </a:r>
          </a:p>
          <a:p>
            <a:pPr marL="228600" indent="-228600" eaLnBrk="0" fontAlgn="auto" hangingPunct="0">
              <a:spcBef>
                <a:spcPts val="400"/>
              </a:spcBef>
              <a:spcAft>
                <a:spcPts val="400"/>
              </a:spcAft>
              <a:buClr>
                <a:srgbClr val="474747"/>
              </a:buClr>
              <a:buSzPct val="120000"/>
              <a:buFont typeface="Wingdings" pitchFamily="2" charset="2"/>
              <a:buChar char="§"/>
            </a:pPr>
            <a:r>
              <a:rPr lang="en-US" sz="1100" b="1" i="0" dirty="0">
                <a:cs typeface="Arial"/>
              </a:rPr>
              <a:t>Optimized costs as a result of: </a:t>
            </a:r>
          </a:p>
          <a:p>
            <a:pPr lvl="1" indent="-228600" eaLnBrk="0" fontAlgn="auto" hangingPunct="0">
              <a:spcBef>
                <a:spcPts val="400"/>
              </a:spcBef>
              <a:spcAft>
                <a:spcPts val="0"/>
              </a:spcAft>
              <a:buClr>
                <a:srgbClr val="33CC33"/>
              </a:buClr>
              <a:buSzPct val="120000"/>
              <a:buFont typeface="Wingdings" panose="05000000000000000000" pitchFamily="2" charset="2"/>
              <a:buChar char="ü"/>
            </a:pPr>
            <a:r>
              <a:rPr lang="en-US" sz="1100" i="0" dirty="0">
                <a:cs typeface="Arial"/>
              </a:rPr>
              <a:t>Minimal maintenance required for recently commissioned assets</a:t>
            </a:r>
          </a:p>
        </p:txBody>
      </p:sp>
      <p:sp>
        <p:nvSpPr>
          <p:cNvPr id="26" name="Rectangle 47"/>
          <p:cNvSpPr>
            <a:spLocks noChangeArrowheads="1"/>
          </p:cNvSpPr>
          <p:nvPr/>
        </p:nvSpPr>
        <p:spPr bwMode="gray">
          <a:xfrm>
            <a:off x="4598393" y="2870214"/>
            <a:ext cx="2926080" cy="335584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wrap="square" lIns="91440" tIns="45720" rIns="45720" bIns="45720">
            <a:noAutofit/>
          </a:bodyPr>
          <a:lstStyle/>
          <a:p>
            <a:pPr marL="228600" indent="-228600" eaLnBrk="0" fontAlgn="auto" hangingPunct="0">
              <a:spcBef>
                <a:spcPts val="400"/>
              </a:spcBef>
              <a:spcAft>
                <a:spcPts val="400"/>
              </a:spcAft>
              <a:buClr>
                <a:srgbClr val="474747"/>
              </a:buClr>
              <a:buSzPct val="120000"/>
              <a:buFont typeface="Wingdings" pitchFamily="2" charset="2"/>
              <a:buChar char="§"/>
            </a:pPr>
            <a:r>
              <a:rPr lang="en-US" sz="1100" b="1" i="0" dirty="0">
                <a:cs typeface="Arial"/>
              </a:rPr>
              <a:t>Economic development in Oman could trigger water supply opportunities such as: </a:t>
            </a:r>
          </a:p>
          <a:p>
            <a:pPr lvl="1" indent="-228600" eaLnBrk="0" fontAlgn="auto" hangingPunct="0">
              <a:spcBef>
                <a:spcPts val="400"/>
              </a:spcBef>
              <a:spcAft>
                <a:spcPts val="0"/>
              </a:spcAft>
              <a:buClr>
                <a:srgbClr val="33CC33"/>
              </a:buClr>
              <a:buSzPct val="120000"/>
              <a:buFont typeface="Wingdings" panose="05000000000000000000" pitchFamily="2" charset="2"/>
              <a:buChar char="ü"/>
            </a:pPr>
            <a:r>
              <a:rPr lang="en-US" sz="1100" i="0" dirty="0">
                <a:cs typeface="Arial"/>
              </a:rPr>
              <a:t>Development of Salalah Free Zone</a:t>
            </a:r>
          </a:p>
          <a:p>
            <a:pPr lvl="1" indent="-228600" eaLnBrk="0" fontAlgn="auto" hangingPunct="0">
              <a:spcBef>
                <a:spcPts val="400"/>
              </a:spcBef>
              <a:spcAft>
                <a:spcPts val="0"/>
              </a:spcAft>
              <a:buClr>
                <a:srgbClr val="33CC33"/>
              </a:buClr>
              <a:buSzPct val="120000"/>
              <a:buFont typeface="Wingdings" panose="05000000000000000000" pitchFamily="2" charset="2"/>
              <a:buChar char="ü"/>
            </a:pPr>
            <a:r>
              <a:rPr lang="en-US" sz="1100" i="0" dirty="0" err="1"/>
              <a:t>Madayn</a:t>
            </a:r>
            <a:r>
              <a:rPr lang="en-US" sz="1100" i="0" dirty="0"/>
              <a:t> Industrial Cities across Oman</a:t>
            </a:r>
          </a:p>
          <a:p>
            <a:pPr lvl="1" indent="-228600" eaLnBrk="0" fontAlgn="auto" hangingPunct="0">
              <a:spcBef>
                <a:spcPts val="400"/>
              </a:spcBef>
              <a:spcAft>
                <a:spcPts val="0"/>
              </a:spcAft>
              <a:buClr>
                <a:srgbClr val="33CC33"/>
              </a:buClr>
              <a:buSzPct val="120000"/>
              <a:buFont typeface="Wingdings" panose="05000000000000000000" pitchFamily="2" charset="2"/>
              <a:buChar char="ü"/>
            </a:pPr>
            <a:r>
              <a:rPr lang="en-US" sz="1100" i="0" dirty="0"/>
              <a:t>Joint bids for various PPP across Oman</a:t>
            </a:r>
          </a:p>
          <a:p>
            <a:pPr marL="228600" indent="-228600" eaLnBrk="0" fontAlgn="auto" hangingPunct="0">
              <a:spcBef>
                <a:spcPts val="400"/>
              </a:spcBef>
              <a:spcAft>
                <a:spcPts val="400"/>
              </a:spcAft>
              <a:buClr>
                <a:srgbClr val="474747"/>
              </a:buClr>
              <a:buSzPct val="120000"/>
              <a:buFont typeface="Wingdings" pitchFamily="2" charset="2"/>
              <a:buChar char="§"/>
            </a:pPr>
            <a:r>
              <a:rPr lang="en-US" sz="1100" b="1" i="0" dirty="0">
                <a:cs typeface="Arial"/>
              </a:rPr>
              <a:t>Potential waste treatment opportunities including:  </a:t>
            </a:r>
          </a:p>
          <a:p>
            <a:pPr lvl="1" indent="-228600" eaLnBrk="0" fontAlgn="auto" hangingPunct="0">
              <a:spcBef>
                <a:spcPts val="400"/>
              </a:spcBef>
              <a:spcAft>
                <a:spcPts val="0"/>
              </a:spcAft>
              <a:buClr>
                <a:srgbClr val="33CC33"/>
              </a:buClr>
              <a:buSzPct val="120000"/>
              <a:buFont typeface="Wingdings" panose="05000000000000000000" pitchFamily="2" charset="2"/>
              <a:buChar char="ü"/>
            </a:pPr>
            <a:r>
              <a:rPr lang="en-US" sz="1100" i="0" dirty="0">
                <a:cs typeface="Arial"/>
              </a:rPr>
              <a:t>Collaboration with Bee’ah to divert waste treatment requests to </a:t>
            </a:r>
            <a:r>
              <a:rPr lang="en-US" sz="1100" i="0" dirty="0" err="1">
                <a:cs typeface="Arial"/>
              </a:rPr>
              <a:t>Majis</a:t>
            </a:r>
            <a:endParaRPr lang="en-US" sz="1100" i="0" dirty="0">
              <a:cs typeface="Arial"/>
            </a:endParaRPr>
          </a:p>
          <a:p>
            <a:pPr lvl="1" indent="-228600" eaLnBrk="0" fontAlgn="auto" hangingPunct="0">
              <a:spcBef>
                <a:spcPts val="400"/>
              </a:spcBef>
              <a:spcAft>
                <a:spcPts val="0"/>
              </a:spcAft>
              <a:buClr>
                <a:srgbClr val="33CC33"/>
              </a:buClr>
              <a:buSzPct val="120000"/>
              <a:buFont typeface="Wingdings" panose="05000000000000000000" pitchFamily="2" charset="2"/>
              <a:buChar char="ü"/>
            </a:pPr>
            <a:r>
              <a:rPr lang="en-US" sz="1100" i="0" dirty="0">
                <a:cs typeface="Arial"/>
              </a:rPr>
              <a:t>Development of biological solid waste </a:t>
            </a:r>
          </a:p>
        </p:txBody>
      </p:sp>
      <p:sp>
        <p:nvSpPr>
          <p:cNvPr id="27" name="Rectangle 47"/>
          <p:cNvSpPr>
            <a:spLocks noChangeArrowheads="1"/>
          </p:cNvSpPr>
          <p:nvPr/>
        </p:nvSpPr>
        <p:spPr bwMode="gray">
          <a:xfrm>
            <a:off x="7869641" y="2870214"/>
            <a:ext cx="2926080" cy="335584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wrap="square" lIns="91440" tIns="45720" rIns="45720" bIns="45720">
            <a:noAutofit/>
          </a:bodyPr>
          <a:lstStyle/>
          <a:p>
            <a:pPr marL="228600" indent="-228600" eaLnBrk="0" fontAlgn="auto" hangingPunct="0">
              <a:spcBef>
                <a:spcPts val="400"/>
              </a:spcBef>
              <a:spcAft>
                <a:spcPts val="400"/>
              </a:spcAft>
              <a:buClr>
                <a:srgbClr val="474747"/>
              </a:buClr>
              <a:buSzPct val="120000"/>
              <a:buFont typeface="Wingdings" pitchFamily="2" charset="2"/>
              <a:buChar char="§"/>
            </a:pPr>
            <a:r>
              <a:rPr lang="en-US" sz="1100" b="1" i="0" dirty="0">
                <a:cs typeface="Arial"/>
              </a:rPr>
              <a:t>Building a strong and geographically diverse capacity</a:t>
            </a:r>
          </a:p>
          <a:p>
            <a:pPr marL="228600" indent="-228600" eaLnBrk="0" fontAlgn="auto" hangingPunct="0">
              <a:spcBef>
                <a:spcPts val="400"/>
              </a:spcBef>
              <a:spcAft>
                <a:spcPts val="400"/>
              </a:spcAft>
              <a:buClr>
                <a:srgbClr val="474747"/>
              </a:buClr>
              <a:buSzPct val="120000"/>
              <a:buFont typeface="Wingdings" pitchFamily="2" charset="2"/>
              <a:buChar char="§"/>
            </a:pPr>
            <a:r>
              <a:rPr lang="en-US" sz="1100" b="1" dirty="0">
                <a:cs typeface="Arial"/>
              </a:rPr>
              <a:t>Growth in the region</a:t>
            </a:r>
            <a:endParaRPr lang="en-US" sz="1100" b="1" i="0" dirty="0">
              <a:cs typeface="Arial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4598393" y="1350663"/>
            <a:ext cx="2926080" cy="1463040"/>
            <a:chOff x="3554684" y="1614674"/>
            <a:chExt cx="2926080" cy="1463040"/>
          </a:xfrm>
        </p:grpSpPr>
        <p:sp>
          <p:nvSpPr>
            <p:cNvPr id="29" name="Rectangle 28"/>
            <p:cNvSpPr/>
            <p:nvPr/>
          </p:nvSpPr>
          <p:spPr bwMode="auto">
            <a:xfrm>
              <a:off x="3554684" y="1614674"/>
              <a:ext cx="2926080" cy="1463040"/>
            </a:xfrm>
            <a:prstGeom prst="rect">
              <a:avLst/>
            </a:prstGeom>
            <a:solidFill>
              <a:schemeClr val="bg1"/>
            </a:solidFill>
            <a:ln w="317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1" i="0" u="none" strike="noStrike" cap="none" normalizeH="0" baseline="0">
                <a:ln>
                  <a:noFill/>
                </a:ln>
                <a:solidFill>
                  <a:srgbClr val="474747"/>
                </a:solidFill>
                <a:effectLst/>
                <a:latin typeface="Helvetica" pitchFamily="34" charset="0"/>
              </a:endParaRP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3581379" y="1634314"/>
              <a:ext cx="2883456" cy="1426246"/>
              <a:chOff x="3581379" y="1634314"/>
              <a:chExt cx="2883456" cy="1426246"/>
            </a:xfrm>
          </p:grpSpPr>
          <p:sp>
            <p:nvSpPr>
              <p:cNvPr id="31" name="Freeform 30"/>
              <p:cNvSpPr/>
              <p:nvPr/>
            </p:nvSpPr>
            <p:spPr bwMode="auto">
              <a:xfrm rot="4062395" flipV="1">
                <a:off x="4971323" y="2148780"/>
                <a:ext cx="670372" cy="675466"/>
              </a:xfrm>
              <a:custGeom>
                <a:avLst/>
                <a:gdLst>
                  <a:gd name="connsiteX0" fmla="*/ 1178719 w 2290763"/>
                  <a:gd name="connsiteY0" fmla="*/ 42862 h 1276350"/>
                  <a:gd name="connsiteX1" fmla="*/ 0 w 2290763"/>
                  <a:gd name="connsiteY1" fmla="*/ 919162 h 1276350"/>
                  <a:gd name="connsiteX2" fmla="*/ 57150 w 2290763"/>
                  <a:gd name="connsiteY2" fmla="*/ 885825 h 1276350"/>
                  <a:gd name="connsiteX3" fmla="*/ 111919 w 2290763"/>
                  <a:gd name="connsiteY3" fmla="*/ 854869 h 1276350"/>
                  <a:gd name="connsiteX4" fmla="*/ 183356 w 2290763"/>
                  <a:gd name="connsiteY4" fmla="*/ 816769 h 1276350"/>
                  <a:gd name="connsiteX5" fmla="*/ 257175 w 2290763"/>
                  <a:gd name="connsiteY5" fmla="*/ 781050 h 1276350"/>
                  <a:gd name="connsiteX6" fmla="*/ 352425 w 2290763"/>
                  <a:gd name="connsiteY6" fmla="*/ 747712 h 1276350"/>
                  <a:gd name="connsiteX7" fmla="*/ 431006 w 2290763"/>
                  <a:gd name="connsiteY7" fmla="*/ 716756 h 1276350"/>
                  <a:gd name="connsiteX8" fmla="*/ 523875 w 2290763"/>
                  <a:gd name="connsiteY8" fmla="*/ 690562 h 1276350"/>
                  <a:gd name="connsiteX9" fmla="*/ 628650 w 2290763"/>
                  <a:gd name="connsiteY9" fmla="*/ 669131 h 1276350"/>
                  <a:gd name="connsiteX10" fmla="*/ 726281 w 2290763"/>
                  <a:gd name="connsiteY10" fmla="*/ 657225 h 1276350"/>
                  <a:gd name="connsiteX11" fmla="*/ 816769 w 2290763"/>
                  <a:gd name="connsiteY11" fmla="*/ 647700 h 1276350"/>
                  <a:gd name="connsiteX12" fmla="*/ 909638 w 2290763"/>
                  <a:gd name="connsiteY12" fmla="*/ 640556 h 1276350"/>
                  <a:gd name="connsiteX13" fmla="*/ 1035844 w 2290763"/>
                  <a:gd name="connsiteY13" fmla="*/ 645319 h 1276350"/>
                  <a:gd name="connsiteX14" fmla="*/ 1143000 w 2290763"/>
                  <a:gd name="connsiteY14" fmla="*/ 650081 h 1276350"/>
                  <a:gd name="connsiteX15" fmla="*/ 1223963 w 2290763"/>
                  <a:gd name="connsiteY15" fmla="*/ 661987 h 1276350"/>
                  <a:gd name="connsiteX16" fmla="*/ 1290638 w 2290763"/>
                  <a:gd name="connsiteY16" fmla="*/ 676275 h 1276350"/>
                  <a:gd name="connsiteX17" fmla="*/ 1378744 w 2290763"/>
                  <a:gd name="connsiteY17" fmla="*/ 695325 h 1276350"/>
                  <a:gd name="connsiteX18" fmla="*/ 1476375 w 2290763"/>
                  <a:gd name="connsiteY18" fmla="*/ 728662 h 1276350"/>
                  <a:gd name="connsiteX19" fmla="*/ 1550194 w 2290763"/>
                  <a:gd name="connsiteY19" fmla="*/ 750094 h 1276350"/>
                  <a:gd name="connsiteX20" fmla="*/ 1616869 w 2290763"/>
                  <a:gd name="connsiteY20" fmla="*/ 783431 h 1276350"/>
                  <a:gd name="connsiteX21" fmla="*/ 1676400 w 2290763"/>
                  <a:gd name="connsiteY21" fmla="*/ 802481 h 1276350"/>
                  <a:gd name="connsiteX22" fmla="*/ 1747838 w 2290763"/>
                  <a:gd name="connsiteY22" fmla="*/ 835819 h 1276350"/>
                  <a:gd name="connsiteX23" fmla="*/ 1812131 w 2290763"/>
                  <a:gd name="connsiteY23" fmla="*/ 871537 h 1276350"/>
                  <a:gd name="connsiteX24" fmla="*/ 1900238 w 2290763"/>
                  <a:gd name="connsiteY24" fmla="*/ 926306 h 1276350"/>
                  <a:gd name="connsiteX25" fmla="*/ 1995488 w 2290763"/>
                  <a:gd name="connsiteY25" fmla="*/ 990600 h 1276350"/>
                  <a:gd name="connsiteX26" fmla="*/ 2057400 w 2290763"/>
                  <a:gd name="connsiteY26" fmla="*/ 1045369 h 1276350"/>
                  <a:gd name="connsiteX27" fmla="*/ 2138363 w 2290763"/>
                  <a:gd name="connsiteY27" fmla="*/ 1116806 h 1276350"/>
                  <a:gd name="connsiteX28" fmla="*/ 2226469 w 2290763"/>
                  <a:gd name="connsiteY28" fmla="*/ 1202531 h 1276350"/>
                  <a:gd name="connsiteX29" fmla="*/ 2290763 w 2290763"/>
                  <a:gd name="connsiteY29" fmla="*/ 1276350 h 1276350"/>
                  <a:gd name="connsiteX30" fmla="*/ 1471613 w 2290763"/>
                  <a:gd name="connsiteY30" fmla="*/ 0 h 1276350"/>
                  <a:gd name="connsiteX31" fmla="*/ 1457325 w 2290763"/>
                  <a:gd name="connsiteY31" fmla="*/ 23812 h 1276350"/>
                  <a:gd name="connsiteX32" fmla="*/ 1435894 w 2290763"/>
                  <a:gd name="connsiteY32" fmla="*/ 45244 h 1276350"/>
                  <a:gd name="connsiteX33" fmla="*/ 1412081 w 2290763"/>
                  <a:gd name="connsiteY33" fmla="*/ 59531 h 1276350"/>
                  <a:gd name="connsiteX34" fmla="*/ 1381125 w 2290763"/>
                  <a:gd name="connsiteY34" fmla="*/ 76200 h 1276350"/>
                  <a:gd name="connsiteX35" fmla="*/ 1352550 w 2290763"/>
                  <a:gd name="connsiteY35" fmla="*/ 85725 h 1276350"/>
                  <a:gd name="connsiteX36" fmla="*/ 1321594 w 2290763"/>
                  <a:gd name="connsiteY36" fmla="*/ 85725 h 1276350"/>
                  <a:gd name="connsiteX37" fmla="*/ 1285875 w 2290763"/>
                  <a:gd name="connsiteY37" fmla="*/ 88106 h 1276350"/>
                  <a:gd name="connsiteX38" fmla="*/ 1226344 w 2290763"/>
                  <a:gd name="connsiteY38" fmla="*/ 71437 h 1276350"/>
                  <a:gd name="connsiteX39" fmla="*/ 1178719 w 2290763"/>
                  <a:gd name="connsiteY39" fmla="*/ 42862 h 1276350"/>
                  <a:gd name="connsiteX0" fmla="*/ 1178719 w 2340551"/>
                  <a:gd name="connsiteY0" fmla="*/ 42862 h 1215806"/>
                  <a:gd name="connsiteX1" fmla="*/ 0 w 2340551"/>
                  <a:gd name="connsiteY1" fmla="*/ 919162 h 1215806"/>
                  <a:gd name="connsiteX2" fmla="*/ 57150 w 2340551"/>
                  <a:gd name="connsiteY2" fmla="*/ 885825 h 1215806"/>
                  <a:gd name="connsiteX3" fmla="*/ 111919 w 2340551"/>
                  <a:gd name="connsiteY3" fmla="*/ 854869 h 1215806"/>
                  <a:gd name="connsiteX4" fmla="*/ 183356 w 2340551"/>
                  <a:gd name="connsiteY4" fmla="*/ 816769 h 1215806"/>
                  <a:gd name="connsiteX5" fmla="*/ 257175 w 2340551"/>
                  <a:gd name="connsiteY5" fmla="*/ 781050 h 1215806"/>
                  <a:gd name="connsiteX6" fmla="*/ 352425 w 2340551"/>
                  <a:gd name="connsiteY6" fmla="*/ 747712 h 1215806"/>
                  <a:gd name="connsiteX7" fmla="*/ 431006 w 2340551"/>
                  <a:gd name="connsiteY7" fmla="*/ 716756 h 1215806"/>
                  <a:gd name="connsiteX8" fmla="*/ 523875 w 2340551"/>
                  <a:gd name="connsiteY8" fmla="*/ 690562 h 1215806"/>
                  <a:gd name="connsiteX9" fmla="*/ 628650 w 2340551"/>
                  <a:gd name="connsiteY9" fmla="*/ 669131 h 1215806"/>
                  <a:gd name="connsiteX10" fmla="*/ 726281 w 2340551"/>
                  <a:gd name="connsiteY10" fmla="*/ 657225 h 1215806"/>
                  <a:gd name="connsiteX11" fmla="*/ 816769 w 2340551"/>
                  <a:gd name="connsiteY11" fmla="*/ 647700 h 1215806"/>
                  <a:gd name="connsiteX12" fmla="*/ 909638 w 2340551"/>
                  <a:gd name="connsiteY12" fmla="*/ 640556 h 1215806"/>
                  <a:gd name="connsiteX13" fmla="*/ 1035844 w 2340551"/>
                  <a:gd name="connsiteY13" fmla="*/ 645319 h 1215806"/>
                  <a:gd name="connsiteX14" fmla="*/ 1143000 w 2340551"/>
                  <a:gd name="connsiteY14" fmla="*/ 650081 h 1215806"/>
                  <a:gd name="connsiteX15" fmla="*/ 1223963 w 2340551"/>
                  <a:gd name="connsiteY15" fmla="*/ 661987 h 1215806"/>
                  <a:gd name="connsiteX16" fmla="*/ 1290638 w 2340551"/>
                  <a:gd name="connsiteY16" fmla="*/ 676275 h 1215806"/>
                  <a:gd name="connsiteX17" fmla="*/ 1378744 w 2340551"/>
                  <a:gd name="connsiteY17" fmla="*/ 695325 h 1215806"/>
                  <a:gd name="connsiteX18" fmla="*/ 1476375 w 2340551"/>
                  <a:gd name="connsiteY18" fmla="*/ 728662 h 1215806"/>
                  <a:gd name="connsiteX19" fmla="*/ 1550194 w 2340551"/>
                  <a:gd name="connsiteY19" fmla="*/ 750094 h 1215806"/>
                  <a:gd name="connsiteX20" fmla="*/ 1616869 w 2340551"/>
                  <a:gd name="connsiteY20" fmla="*/ 783431 h 1215806"/>
                  <a:gd name="connsiteX21" fmla="*/ 1676400 w 2340551"/>
                  <a:gd name="connsiteY21" fmla="*/ 802481 h 1215806"/>
                  <a:gd name="connsiteX22" fmla="*/ 1747838 w 2340551"/>
                  <a:gd name="connsiteY22" fmla="*/ 835819 h 1215806"/>
                  <a:gd name="connsiteX23" fmla="*/ 1812131 w 2340551"/>
                  <a:gd name="connsiteY23" fmla="*/ 871537 h 1215806"/>
                  <a:gd name="connsiteX24" fmla="*/ 1900238 w 2340551"/>
                  <a:gd name="connsiteY24" fmla="*/ 926306 h 1215806"/>
                  <a:gd name="connsiteX25" fmla="*/ 1995488 w 2340551"/>
                  <a:gd name="connsiteY25" fmla="*/ 990600 h 1215806"/>
                  <a:gd name="connsiteX26" fmla="*/ 2057400 w 2340551"/>
                  <a:gd name="connsiteY26" fmla="*/ 1045369 h 1215806"/>
                  <a:gd name="connsiteX27" fmla="*/ 2138363 w 2340551"/>
                  <a:gd name="connsiteY27" fmla="*/ 1116806 h 1215806"/>
                  <a:gd name="connsiteX28" fmla="*/ 2226469 w 2340551"/>
                  <a:gd name="connsiteY28" fmla="*/ 1202531 h 1215806"/>
                  <a:gd name="connsiteX29" fmla="*/ 2340551 w 2340551"/>
                  <a:gd name="connsiteY29" fmla="*/ 1215806 h 1215806"/>
                  <a:gd name="connsiteX30" fmla="*/ 1471613 w 2340551"/>
                  <a:gd name="connsiteY30" fmla="*/ 0 h 1215806"/>
                  <a:gd name="connsiteX31" fmla="*/ 1457325 w 2340551"/>
                  <a:gd name="connsiteY31" fmla="*/ 23812 h 1215806"/>
                  <a:gd name="connsiteX32" fmla="*/ 1435894 w 2340551"/>
                  <a:gd name="connsiteY32" fmla="*/ 45244 h 1215806"/>
                  <a:gd name="connsiteX33" fmla="*/ 1412081 w 2340551"/>
                  <a:gd name="connsiteY33" fmla="*/ 59531 h 1215806"/>
                  <a:gd name="connsiteX34" fmla="*/ 1381125 w 2340551"/>
                  <a:gd name="connsiteY34" fmla="*/ 76200 h 1215806"/>
                  <a:gd name="connsiteX35" fmla="*/ 1352550 w 2340551"/>
                  <a:gd name="connsiteY35" fmla="*/ 85725 h 1215806"/>
                  <a:gd name="connsiteX36" fmla="*/ 1321594 w 2340551"/>
                  <a:gd name="connsiteY36" fmla="*/ 85725 h 1215806"/>
                  <a:gd name="connsiteX37" fmla="*/ 1285875 w 2340551"/>
                  <a:gd name="connsiteY37" fmla="*/ 88106 h 1215806"/>
                  <a:gd name="connsiteX38" fmla="*/ 1226344 w 2340551"/>
                  <a:gd name="connsiteY38" fmla="*/ 71437 h 1215806"/>
                  <a:gd name="connsiteX39" fmla="*/ 1178719 w 2340551"/>
                  <a:gd name="connsiteY39" fmla="*/ 42862 h 1215806"/>
                  <a:gd name="connsiteX0" fmla="*/ 1178719 w 2340551"/>
                  <a:gd name="connsiteY0" fmla="*/ 42862 h 1215806"/>
                  <a:gd name="connsiteX1" fmla="*/ 0 w 2340551"/>
                  <a:gd name="connsiteY1" fmla="*/ 919162 h 1215806"/>
                  <a:gd name="connsiteX2" fmla="*/ 57150 w 2340551"/>
                  <a:gd name="connsiteY2" fmla="*/ 885825 h 1215806"/>
                  <a:gd name="connsiteX3" fmla="*/ 111919 w 2340551"/>
                  <a:gd name="connsiteY3" fmla="*/ 854869 h 1215806"/>
                  <a:gd name="connsiteX4" fmla="*/ 183356 w 2340551"/>
                  <a:gd name="connsiteY4" fmla="*/ 816769 h 1215806"/>
                  <a:gd name="connsiteX5" fmla="*/ 257175 w 2340551"/>
                  <a:gd name="connsiteY5" fmla="*/ 781050 h 1215806"/>
                  <a:gd name="connsiteX6" fmla="*/ 352425 w 2340551"/>
                  <a:gd name="connsiteY6" fmla="*/ 747712 h 1215806"/>
                  <a:gd name="connsiteX7" fmla="*/ 431006 w 2340551"/>
                  <a:gd name="connsiteY7" fmla="*/ 716756 h 1215806"/>
                  <a:gd name="connsiteX8" fmla="*/ 523875 w 2340551"/>
                  <a:gd name="connsiteY8" fmla="*/ 690562 h 1215806"/>
                  <a:gd name="connsiteX9" fmla="*/ 628650 w 2340551"/>
                  <a:gd name="connsiteY9" fmla="*/ 669131 h 1215806"/>
                  <a:gd name="connsiteX10" fmla="*/ 726281 w 2340551"/>
                  <a:gd name="connsiteY10" fmla="*/ 657225 h 1215806"/>
                  <a:gd name="connsiteX11" fmla="*/ 816769 w 2340551"/>
                  <a:gd name="connsiteY11" fmla="*/ 647700 h 1215806"/>
                  <a:gd name="connsiteX12" fmla="*/ 909638 w 2340551"/>
                  <a:gd name="connsiteY12" fmla="*/ 640556 h 1215806"/>
                  <a:gd name="connsiteX13" fmla="*/ 1035844 w 2340551"/>
                  <a:gd name="connsiteY13" fmla="*/ 645319 h 1215806"/>
                  <a:gd name="connsiteX14" fmla="*/ 1143000 w 2340551"/>
                  <a:gd name="connsiteY14" fmla="*/ 650081 h 1215806"/>
                  <a:gd name="connsiteX15" fmla="*/ 1223963 w 2340551"/>
                  <a:gd name="connsiteY15" fmla="*/ 661987 h 1215806"/>
                  <a:gd name="connsiteX16" fmla="*/ 1290638 w 2340551"/>
                  <a:gd name="connsiteY16" fmla="*/ 676275 h 1215806"/>
                  <a:gd name="connsiteX17" fmla="*/ 1378744 w 2340551"/>
                  <a:gd name="connsiteY17" fmla="*/ 695325 h 1215806"/>
                  <a:gd name="connsiteX18" fmla="*/ 1476375 w 2340551"/>
                  <a:gd name="connsiteY18" fmla="*/ 728662 h 1215806"/>
                  <a:gd name="connsiteX19" fmla="*/ 1550194 w 2340551"/>
                  <a:gd name="connsiteY19" fmla="*/ 750094 h 1215806"/>
                  <a:gd name="connsiteX20" fmla="*/ 1616869 w 2340551"/>
                  <a:gd name="connsiteY20" fmla="*/ 783431 h 1215806"/>
                  <a:gd name="connsiteX21" fmla="*/ 1676400 w 2340551"/>
                  <a:gd name="connsiteY21" fmla="*/ 802481 h 1215806"/>
                  <a:gd name="connsiteX22" fmla="*/ 1747838 w 2340551"/>
                  <a:gd name="connsiteY22" fmla="*/ 835819 h 1215806"/>
                  <a:gd name="connsiteX23" fmla="*/ 1812131 w 2340551"/>
                  <a:gd name="connsiteY23" fmla="*/ 871537 h 1215806"/>
                  <a:gd name="connsiteX24" fmla="*/ 1900238 w 2340551"/>
                  <a:gd name="connsiteY24" fmla="*/ 926306 h 1215806"/>
                  <a:gd name="connsiteX25" fmla="*/ 1995488 w 2340551"/>
                  <a:gd name="connsiteY25" fmla="*/ 990600 h 1215806"/>
                  <a:gd name="connsiteX26" fmla="*/ 2057400 w 2340551"/>
                  <a:gd name="connsiteY26" fmla="*/ 1045369 h 1215806"/>
                  <a:gd name="connsiteX27" fmla="*/ 2138363 w 2340551"/>
                  <a:gd name="connsiteY27" fmla="*/ 1116806 h 1215806"/>
                  <a:gd name="connsiteX28" fmla="*/ 2270798 w 2340551"/>
                  <a:gd name="connsiteY28" fmla="*/ 1139325 h 1215806"/>
                  <a:gd name="connsiteX29" fmla="*/ 2340551 w 2340551"/>
                  <a:gd name="connsiteY29" fmla="*/ 1215806 h 1215806"/>
                  <a:gd name="connsiteX30" fmla="*/ 1471613 w 2340551"/>
                  <a:gd name="connsiteY30" fmla="*/ 0 h 1215806"/>
                  <a:gd name="connsiteX31" fmla="*/ 1457325 w 2340551"/>
                  <a:gd name="connsiteY31" fmla="*/ 23812 h 1215806"/>
                  <a:gd name="connsiteX32" fmla="*/ 1435894 w 2340551"/>
                  <a:gd name="connsiteY32" fmla="*/ 45244 h 1215806"/>
                  <a:gd name="connsiteX33" fmla="*/ 1412081 w 2340551"/>
                  <a:gd name="connsiteY33" fmla="*/ 59531 h 1215806"/>
                  <a:gd name="connsiteX34" fmla="*/ 1381125 w 2340551"/>
                  <a:gd name="connsiteY34" fmla="*/ 76200 h 1215806"/>
                  <a:gd name="connsiteX35" fmla="*/ 1352550 w 2340551"/>
                  <a:gd name="connsiteY35" fmla="*/ 85725 h 1215806"/>
                  <a:gd name="connsiteX36" fmla="*/ 1321594 w 2340551"/>
                  <a:gd name="connsiteY36" fmla="*/ 85725 h 1215806"/>
                  <a:gd name="connsiteX37" fmla="*/ 1285875 w 2340551"/>
                  <a:gd name="connsiteY37" fmla="*/ 88106 h 1215806"/>
                  <a:gd name="connsiteX38" fmla="*/ 1226344 w 2340551"/>
                  <a:gd name="connsiteY38" fmla="*/ 71437 h 1215806"/>
                  <a:gd name="connsiteX39" fmla="*/ 1178719 w 2340551"/>
                  <a:gd name="connsiteY39" fmla="*/ 42862 h 1215806"/>
                  <a:gd name="connsiteX0" fmla="*/ 1178719 w 2340551"/>
                  <a:gd name="connsiteY0" fmla="*/ 42862 h 1215806"/>
                  <a:gd name="connsiteX1" fmla="*/ 0 w 2340551"/>
                  <a:gd name="connsiteY1" fmla="*/ 919162 h 1215806"/>
                  <a:gd name="connsiteX2" fmla="*/ 57150 w 2340551"/>
                  <a:gd name="connsiteY2" fmla="*/ 885825 h 1215806"/>
                  <a:gd name="connsiteX3" fmla="*/ 111919 w 2340551"/>
                  <a:gd name="connsiteY3" fmla="*/ 854869 h 1215806"/>
                  <a:gd name="connsiteX4" fmla="*/ 183356 w 2340551"/>
                  <a:gd name="connsiteY4" fmla="*/ 816769 h 1215806"/>
                  <a:gd name="connsiteX5" fmla="*/ 257175 w 2340551"/>
                  <a:gd name="connsiteY5" fmla="*/ 781050 h 1215806"/>
                  <a:gd name="connsiteX6" fmla="*/ 352425 w 2340551"/>
                  <a:gd name="connsiteY6" fmla="*/ 747712 h 1215806"/>
                  <a:gd name="connsiteX7" fmla="*/ 431006 w 2340551"/>
                  <a:gd name="connsiteY7" fmla="*/ 716756 h 1215806"/>
                  <a:gd name="connsiteX8" fmla="*/ 523875 w 2340551"/>
                  <a:gd name="connsiteY8" fmla="*/ 690562 h 1215806"/>
                  <a:gd name="connsiteX9" fmla="*/ 628650 w 2340551"/>
                  <a:gd name="connsiteY9" fmla="*/ 669131 h 1215806"/>
                  <a:gd name="connsiteX10" fmla="*/ 726281 w 2340551"/>
                  <a:gd name="connsiteY10" fmla="*/ 657225 h 1215806"/>
                  <a:gd name="connsiteX11" fmla="*/ 816769 w 2340551"/>
                  <a:gd name="connsiteY11" fmla="*/ 647700 h 1215806"/>
                  <a:gd name="connsiteX12" fmla="*/ 909638 w 2340551"/>
                  <a:gd name="connsiteY12" fmla="*/ 640556 h 1215806"/>
                  <a:gd name="connsiteX13" fmla="*/ 1035844 w 2340551"/>
                  <a:gd name="connsiteY13" fmla="*/ 645319 h 1215806"/>
                  <a:gd name="connsiteX14" fmla="*/ 1143000 w 2340551"/>
                  <a:gd name="connsiteY14" fmla="*/ 650081 h 1215806"/>
                  <a:gd name="connsiteX15" fmla="*/ 1223963 w 2340551"/>
                  <a:gd name="connsiteY15" fmla="*/ 661987 h 1215806"/>
                  <a:gd name="connsiteX16" fmla="*/ 1290638 w 2340551"/>
                  <a:gd name="connsiteY16" fmla="*/ 676275 h 1215806"/>
                  <a:gd name="connsiteX17" fmla="*/ 1378744 w 2340551"/>
                  <a:gd name="connsiteY17" fmla="*/ 695325 h 1215806"/>
                  <a:gd name="connsiteX18" fmla="*/ 1476375 w 2340551"/>
                  <a:gd name="connsiteY18" fmla="*/ 728662 h 1215806"/>
                  <a:gd name="connsiteX19" fmla="*/ 1550194 w 2340551"/>
                  <a:gd name="connsiteY19" fmla="*/ 750094 h 1215806"/>
                  <a:gd name="connsiteX20" fmla="*/ 1616869 w 2340551"/>
                  <a:gd name="connsiteY20" fmla="*/ 783431 h 1215806"/>
                  <a:gd name="connsiteX21" fmla="*/ 1676400 w 2340551"/>
                  <a:gd name="connsiteY21" fmla="*/ 802481 h 1215806"/>
                  <a:gd name="connsiteX22" fmla="*/ 1747838 w 2340551"/>
                  <a:gd name="connsiteY22" fmla="*/ 835819 h 1215806"/>
                  <a:gd name="connsiteX23" fmla="*/ 1812131 w 2340551"/>
                  <a:gd name="connsiteY23" fmla="*/ 871537 h 1215806"/>
                  <a:gd name="connsiteX24" fmla="*/ 1900238 w 2340551"/>
                  <a:gd name="connsiteY24" fmla="*/ 926306 h 1215806"/>
                  <a:gd name="connsiteX25" fmla="*/ 1995488 w 2340551"/>
                  <a:gd name="connsiteY25" fmla="*/ 990600 h 1215806"/>
                  <a:gd name="connsiteX26" fmla="*/ 2057400 w 2340551"/>
                  <a:gd name="connsiteY26" fmla="*/ 1045369 h 1215806"/>
                  <a:gd name="connsiteX27" fmla="*/ 2179585 w 2340551"/>
                  <a:gd name="connsiteY27" fmla="*/ 1055669 h 1215806"/>
                  <a:gd name="connsiteX28" fmla="*/ 2270798 w 2340551"/>
                  <a:gd name="connsiteY28" fmla="*/ 1139325 h 1215806"/>
                  <a:gd name="connsiteX29" fmla="*/ 2340551 w 2340551"/>
                  <a:gd name="connsiteY29" fmla="*/ 1215806 h 1215806"/>
                  <a:gd name="connsiteX30" fmla="*/ 1471613 w 2340551"/>
                  <a:gd name="connsiteY30" fmla="*/ 0 h 1215806"/>
                  <a:gd name="connsiteX31" fmla="*/ 1457325 w 2340551"/>
                  <a:gd name="connsiteY31" fmla="*/ 23812 h 1215806"/>
                  <a:gd name="connsiteX32" fmla="*/ 1435894 w 2340551"/>
                  <a:gd name="connsiteY32" fmla="*/ 45244 h 1215806"/>
                  <a:gd name="connsiteX33" fmla="*/ 1412081 w 2340551"/>
                  <a:gd name="connsiteY33" fmla="*/ 59531 h 1215806"/>
                  <a:gd name="connsiteX34" fmla="*/ 1381125 w 2340551"/>
                  <a:gd name="connsiteY34" fmla="*/ 76200 h 1215806"/>
                  <a:gd name="connsiteX35" fmla="*/ 1352550 w 2340551"/>
                  <a:gd name="connsiteY35" fmla="*/ 85725 h 1215806"/>
                  <a:gd name="connsiteX36" fmla="*/ 1321594 w 2340551"/>
                  <a:gd name="connsiteY36" fmla="*/ 85725 h 1215806"/>
                  <a:gd name="connsiteX37" fmla="*/ 1285875 w 2340551"/>
                  <a:gd name="connsiteY37" fmla="*/ 88106 h 1215806"/>
                  <a:gd name="connsiteX38" fmla="*/ 1226344 w 2340551"/>
                  <a:gd name="connsiteY38" fmla="*/ 71437 h 1215806"/>
                  <a:gd name="connsiteX39" fmla="*/ 1178719 w 2340551"/>
                  <a:gd name="connsiteY39" fmla="*/ 42862 h 1215806"/>
                  <a:gd name="connsiteX0" fmla="*/ 1178719 w 2340551"/>
                  <a:gd name="connsiteY0" fmla="*/ 42862 h 1215806"/>
                  <a:gd name="connsiteX1" fmla="*/ 0 w 2340551"/>
                  <a:gd name="connsiteY1" fmla="*/ 919162 h 1215806"/>
                  <a:gd name="connsiteX2" fmla="*/ 57150 w 2340551"/>
                  <a:gd name="connsiteY2" fmla="*/ 885825 h 1215806"/>
                  <a:gd name="connsiteX3" fmla="*/ 111919 w 2340551"/>
                  <a:gd name="connsiteY3" fmla="*/ 854869 h 1215806"/>
                  <a:gd name="connsiteX4" fmla="*/ 183356 w 2340551"/>
                  <a:gd name="connsiteY4" fmla="*/ 816769 h 1215806"/>
                  <a:gd name="connsiteX5" fmla="*/ 257175 w 2340551"/>
                  <a:gd name="connsiteY5" fmla="*/ 781050 h 1215806"/>
                  <a:gd name="connsiteX6" fmla="*/ 352425 w 2340551"/>
                  <a:gd name="connsiteY6" fmla="*/ 747712 h 1215806"/>
                  <a:gd name="connsiteX7" fmla="*/ 431006 w 2340551"/>
                  <a:gd name="connsiteY7" fmla="*/ 716756 h 1215806"/>
                  <a:gd name="connsiteX8" fmla="*/ 523875 w 2340551"/>
                  <a:gd name="connsiteY8" fmla="*/ 690562 h 1215806"/>
                  <a:gd name="connsiteX9" fmla="*/ 628650 w 2340551"/>
                  <a:gd name="connsiteY9" fmla="*/ 669131 h 1215806"/>
                  <a:gd name="connsiteX10" fmla="*/ 726281 w 2340551"/>
                  <a:gd name="connsiteY10" fmla="*/ 657225 h 1215806"/>
                  <a:gd name="connsiteX11" fmla="*/ 816769 w 2340551"/>
                  <a:gd name="connsiteY11" fmla="*/ 647700 h 1215806"/>
                  <a:gd name="connsiteX12" fmla="*/ 909638 w 2340551"/>
                  <a:gd name="connsiteY12" fmla="*/ 640556 h 1215806"/>
                  <a:gd name="connsiteX13" fmla="*/ 1035844 w 2340551"/>
                  <a:gd name="connsiteY13" fmla="*/ 645319 h 1215806"/>
                  <a:gd name="connsiteX14" fmla="*/ 1143000 w 2340551"/>
                  <a:gd name="connsiteY14" fmla="*/ 650081 h 1215806"/>
                  <a:gd name="connsiteX15" fmla="*/ 1223963 w 2340551"/>
                  <a:gd name="connsiteY15" fmla="*/ 661987 h 1215806"/>
                  <a:gd name="connsiteX16" fmla="*/ 1290638 w 2340551"/>
                  <a:gd name="connsiteY16" fmla="*/ 676275 h 1215806"/>
                  <a:gd name="connsiteX17" fmla="*/ 1378744 w 2340551"/>
                  <a:gd name="connsiteY17" fmla="*/ 695325 h 1215806"/>
                  <a:gd name="connsiteX18" fmla="*/ 1476375 w 2340551"/>
                  <a:gd name="connsiteY18" fmla="*/ 728662 h 1215806"/>
                  <a:gd name="connsiteX19" fmla="*/ 1550194 w 2340551"/>
                  <a:gd name="connsiteY19" fmla="*/ 750094 h 1215806"/>
                  <a:gd name="connsiteX20" fmla="*/ 1616869 w 2340551"/>
                  <a:gd name="connsiteY20" fmla="*/ 783431 h 1215806"/>
                  <a:gd name="connsiteX21" fmla="*/ 1676400 w 2340551"/>
                  <a:gd name="connsiteY21" fmla="*/ 802481 h 1215806"/>
                  <a:gd name="connsiteX22" fmla="*/ 1747838 w 2340551"/>
                  <a:gd name="connsiteY22" fmla="*/ 835819 h 1215806"/>
                  <a:gd name="connsiteX23" fmla="*/ 1812131 w 2340551"/>
                  <a:gd name="connsiteY23" fmla="*/ 871537 h 1215806"/>
                  <a:gd name="connsiteX24" fmla="*/ 1900238 w 2340551"/>
                  <a:gd name="connsiteY24" fmla="*/ 926306 h 1215806"/>
                  <a:gd name="connsiteX25" fmla="*/ 1995488 w 2340551"/>
                  <a:gd name="connsiteY25" fmla="*/ 990600 h 1215806"/>
                  <a:gd name="connsiteX26" fmla="*/ 2096017 w 2340551"/>
                  <a:gd name="connsiteY26" fmla="*/ 981767 h 1215806"/>
                  <a:gd name="connsiteX27" fmla="*/ 2179585 w 2340551"/>
                  <a:gd name="connsiteY27" fmla="*/ 1055669 h 1215806"/>
                  <a:gd name="connsiteX28" fmla="*/ 2270798 w 2340551"/>
                  <a:gd name="connsiteY28" fmla="*/ 1139325 h 1215806"/>
                  <a:gd name="connsiteX29" fmla="*/ 2340551 w 2340551"/>
                  <a:gd name="connsiteY29" fmla="*/ 1215806 h 1215806"/>
                  <a:gd name="connsiteX30" fmla="*/ 1471613 w 2340551"/>
                  <a:gd name="connsiteY30" fmla="*/ 0 h 1215806"/>
                  <a:gd name="connsiteX31" fmla="*/ 1457325 w 2340551"/>
                  <a:gd name="connsiteY31" fmla="*/ 23812 h 1215806"/>
                  <a:gd name="connsiteX32" fmla="*/ 1435894 w 2340551"/>
                  <a:gd name="connsiteY32" fmla="*/ 45244 h 1215806"/>
                  <a:gd name="connsiteX33" fmla="*/ 1412081 w 2340551"/>
                  <a:gd name="connsiteY33" fmla="*/ 59531 h 1215806"/>
                  <a:gd name="connsiteX34" fmla="*/ 1381125 w 2340551"/>
                  <a:gd name="connsiteY34" fmla="*/ 76200 h 1215806"/>
                  <a:gd name="connsiteX35" fmla="*/ 1352550 w 2340551"/>
                  <a:gd name="connsiteY35" fmla="*/ 85725 h 1215806"/>
                  <a:gd name="connsiteX36" fmla="*/ 1321594 w 2340551"/>
                  <a:gd name="connsiteY36" fmla="*/ 85725 h 1215806"/>
                  <a:gd name="connsiteX37" fmla="*/ 1285875 w 2340551"/>
                  <a:gd name="connsiteY37" fmla="*/ 88106 h 1215806"/>
                  <a:gd name="connsiteX38" fmla="*/ 1226344 w 2340551"/>
                  <a:gd name="connsiteY38" fmla="*/ 71437 h 1215806"/>
                  <a:gd name="connsiteX39" fmla="*/ 1178719 w 2340551"/>
                  <a:gd name="connsiteY39" fmla="*/ 42862 h 1215806"/>
                  <a:gd name="connsiteX0" fmla="*/ 1178719 w 2340551"/>
                  <a:gd name="connsiteY0" fmla="*/ 42862 h 1215806"/>
                  <a:gd name="connsiteX1" fmla="*/ 0 w 2340551"/>
                  <a:gd name="connsiteY1" fmla="*/ 919162 h 1215806"/>
                  <a:gd name="connsiteX2" fmla="*/ 57150 w 2340551"/>
                  <a:gd name="connsiteY2" fmla="*/ 885825 h 1215806"/>
                  <a:gd name="connsiteX3" fmla="*/ 111919 w 2340551"/>
                  <a:gd name="connsiteY3" fmla="*/ 854869 h 1215806"/>
                  <a:gd name="connsiteX4" fmla="*/ 183356 w 2340551"/>
                  <a:gd name="connsiteY4" fmla="*/ 816769 h 1215806"/>
                  <a:gd name="connsiteX5" fmla="*/ 257175 w 2340551"/>
                  <a:gd name="connsiteY5" fmla="*/ 781050 h 1215806"/>
                  <a:gd name="connsiteX6" fmla="*/ 352425 w 2340551"/>
                  <a:gd name="connsiteY6" fmla="*/ 747712 h 1215806"/>
                  <a:gd name="connsiteX7" fmla="*/ 431006 w 2340551"/>
                  <a:gd name="connsiteY7" fmla="*/ 716756 h 1215806"/>
                  <a:gd name="connsiteX8" fmla="*/ 523875 w 2340551"/>
                  <a:gd name="connsiteY8" fmla="*/ 690562 h 1215806"/>
                  <a:gd name="connsiteX9" fmla="*/ 628650 w 2340551"/>
                  <a:gd name="connsiteY9" fmla="*/ 669131 h 1215806"/>
                  <a:gd name="connsiteX10" fmla="*/ 726281 w 2340551"/>
                  <a:gd name="connsiteY10" fmla="*/ 657225 h 1215806"/>
                  <a:gd name="connsiteX11" fmla="*/ 816769 w 2340551"/>
                  <a:gd name="connsiteY11" fmla="*/ 647700 h 1215806"/>
                  <a:gd name="connsiteX12" fmla="*/ 909638 w 2340551"/>
                  <a:gd name="connsiteY12" fmla="*/ 640556 h 1215806"/>
                  <a:gd name="connsiteX13" fmla="*/ 1035844 w 2340551"/>
                  <a:gd name="connsiteY13" fmla="*/ 645319 h 1215806"/>
                  <a:gd name="connsiteX14" fmla="*/ 1143000 w 2340551"/>
                  <a:gd name="connsiteY14" fmla="*/ 650081 h 1215806"/>
                  <a:gd name="connsiteX15" fmla="*/ 1223963 w 2340551"/>
                  <a:gd name="connsiteY15" fmla="*/ 661987 h 1215806"/>
                  <a:gd name="connsiteX16" fmla="*/ 1290638 w 2340551"/>
                  <a:gd name="connsiteY16" fmla="*/ 676275 h 1215806"/>
                  <a:gd name="connsiteX17" fmla="*/ 1378744 w 2340551"/>
                  <a:gd name="connsiteY17" fmla="*/ 695325 h 1215806"/>
                  <a:gd name="connsiteX18" fmla="*/ 1476375 w 2340551"/>
                  <a:gd name="connsiteY18" fmla="*/ 728662 h 1215806"/>
                  <a:gd name="connsiteX19" fmla="*/ 1550194 w 2340551"/>
                  <a:gd name="connsiteY19" fmla="*/ 750094 h 1215806"/>
                  <a:gd name="connsiteX20" fmla="*/ 1616869 w 2340551"/>
                  <a:gd name="connsiteY20" fmla="*/ 783431 h 1215806"/>
                  <a:gd name="connsiteX21" fmla="*/ 1676400 w 2340551"/>
                  <a:gd name="connsiteY21" fmla="*/ 802481 h 1215806"/>
                  <a:gd name="connsiteX22" fmla="*/ 1747838 w 2340551"/>
                  <a:gd name="connsiteY22" fmla="*/ 835819 h 1215806"/>
                  <a:gd name="connsiteX23" fmla="*/ 1812131 w 2340551"/>
                  <a:gd name="connsiteY23" fmla="*/ 871537 h 1215806"/>
                  <a:gd name="connsiteX24" fmla="*/ 1900238 w 2340551"/>
                  <a:gd name="connsiteY24" fmla="*/ 926306 h 1215806"/>
                  <a:gd name="connsiteX25" fmla="*/ 2017224 w 2340551"/>
                  <a:gd name="connsiteY25" fmla="*/ 923543 h 1215806"/>
                  <a:gd name="connsiteX26" fmla="*/ 2096017 w 2340551"/>
                  <a:gd name="connsiteY26" fmla="*/ 981767 h 1215806"/>
                  <a:gd name="connsiteX27" fmla="*/ 2179585 w 2340551"/>
                  <a:gd name="connsiteY27" fmla="*/ 1055669 h 1215806"/>
                  <a:gd name="connsiteX28" fmla="*/ 2270798 w 2340551"/>
                  <a:gd name="connsiteY28" fmla="*/ 1139325 h 1215806"/>
                  <a:gd name="connsiteX29" fmla="*/ 2340551 w 2340551"/>
                  <a:gd name="connsiteY29" fmla="*/ 1215806 h 1215806"/>
                  <a:gd name="connsiteX30" fmla="*/ 1471613 w 2340551"/>
                  <a:gd name="connsiteY30" fmla="*/ 0 h 1215806"/>
                  <a:gd name="connsiteX31" fmla="*/ 1457325 w 2340551"/>
                  <a:gd name="connsiteY31" fmla="*/ 23812 h 1215806"/>
                  <a:gd name="connsiteX32" fmla="*/ 1435894 w 2340551"/>
                  <a:gd name="connsiteY32" fmla="*/ 45244 h 1215806"/>
                  <a:gd name="connsiteX33" fmla="*/ 1412081 w 2340551"/>
                  <a:gd name="connsiteY33" fmla="*/ 59531 h 1215806"/>
                  <a:gd name="connsiteX34" fmla="*/ 1381125 w 2340551"/>
                  <a:gd name="connsiteY34" fmla="*/ 76200 h 1215806"/>
                  <a:gd name="connsiteX35" fmla="*/ 1352550 w 2340551"/>
                  <a:gd name="connsiteY35" fmla="*/ 85725 h 1215806"/>
                  <a:gd name="connsiteX36" fmla="*/ 1321594 w 2340551"/>
                  <a:gd name="connsiteY36" fmla="*/ 85725 h 1215806"/>
                  <a:gd name="connsiteX37" fmla="*/ 1285875 w 2340551"/>
                  <a:gd name="connsiteY37" fmla="*/ 88106 h 1215806"/>
                  <a:gd name="connsiteX38" fmla="*/ 1226344 w 2340551"/>
                  <a:gd name="connsiteY38" fmla="*/ 71437 h 1215806"/>
                  <a:gd name="connsiteX39" fmla="*/ 1178719 w 2340551"/>
                  <a:gd name="connsiteY39" fmla="*/ 42862 h 1215806"/>
                  <a:gd name="connsiteX0" fmla="*/ 1178719 w 2340551"/>
                  <a:gd name="connsiteY0" fmla="*/ 42862 h 1215806"/>
                  <a:gd name="connsiteX1" fmla="*/ 0 w 2340551"/>
                  <a:gd name="connsiteY1" fmla="*/ 919162 h 1215806"/>
                  <a:gd name="connsiteX2" fmla="*/ 57150 w 2340551"/>
                  <a:gd name="connsiteY2" fmla="*/ 885825 h 1215806"/>
                  <a:gd name="connsiteX3" fmla="*/ 111919 w 2340551"/>
                  <a:gd name="connsiteY3" fmla="*/ 854869 h 1215806"/>
                  <a:gd name="connsiteX4" fmla="*/ 183356 w 2340551"/>
                  <a:gd name="connsiteY4" fmla="*/ 816769 h 1215806"/>
                  <a:gd name="connsiteX5" fmla="*/ 257175 w 2340551"/>
                  <a:gd name="connsiteY5" fmla="*/ 781050 h 1215806"/>
                  <a:gd name="connsiteX6" fmla="*/ 352425 w 2340551"/>
                  <a:gd name="connsiteY6" fmla="*/ 747712 h 1215806"/>
                  <a:gd name="connsiteX7" fmla="*/ 431006 w 2340551"/>
                  <a:gd name="connsiteY7" fmla="*/ 716756 h 1215806"/>
                  <a:gd name="connsiteX8" fmla="*/ 523875 w 2340551"/>
                  <a:gd name="connsiteY8" fmla="*/ 690562 h 1215806"/>
                  <a:gd name="connsiteX9" fmla="*/ 628650 w 2340551"/>
                  <a:gd name="connsiteY9" fmla="*/ 669131 h 1215806"/>
                  <a:gd name="connsiteX10" fmla="*/ 726281 w 2340551"/>
                  <a:gd name="connsiteY10" fmla="*/ 657225 h 1215806"/>
                  <a:gd name="connsiteX11" fmla="*/ 816769 w 2340551"/>
                  <a:gd name="connsiteY11" fmla="*/ 647700 h 1215806"/>
                  <a:gd name="connsiteX12" fmla="*/ 909638 w 2340551"/>
                  <a:gd name="connsiteY12" fmla="*/ 640556 h 1215806"/>
                  <a:gd name="connsiteX13" fmla="*/ 1035844 w 2340551"/>
                  <a:gd name="connsiteY13" fmla="*/ 645319 h 1215806"/>
                  <a:gd name="connsiteX14" fmla="*/ 1143000 w 2340551"/>
                  <a:gd name="connsiteY14" fmla="*/ 650081 h 1215806"/>
                  <a:gd name="connsiteX15" fmla="*/ 1223963 w 2340551"/>
                  <a:gd name="connsiteY15" fmla="*/ 661987 h 1215806"/>
                  <a:gd name="connsiteX16" fmla="*/ 1290638 w 2340551"/>
                  <a:gd name="connsiteY16" fmla="*/ 676275 h 1215806"/>
                  <a:gd name="connsiteX17" fmla="*/ 1378744 w 2340551"/>
                  <a:gd name="connsiteY17" fmla="*/ 695325 h 1215806"/>
                  <a:gd name="connsiteX18" fmla="*/ 1476375 w 2340551"/>
                  <a:gd name="connsiteY18" fmla="*/ 728662 h 1215806"/>
                  <a:gd name="connsiteX19" fmla="*/ 1550194 w 2340551"/>
                  <a:gd name="connsiteY19" fmla="*/ 750094 h 1215806"/>
                  <a:gd name="connsiteX20" fmla="*/ 1616869 w 2340551"/>
                  <a:gd name="connsiteY20" fmla="*/ 783431 h 1215806"/>
                  <a:gd name="connsiteX21" fmla="*/ 1676400 w 2340551"/>
                  <a:gd name="connsiteY21" fmla="*/ 802481 h 1215806"/>
                  <a:gd name="connsiteX22" fmla="*/ 1747838 w 2340551"/>
                  <a:gd name="connsiteY22" fmla="*/ 835819 h 1215806"/>
                  <a:gd name="connsiteX23" fmla="*/ 1812131 w 2340551"/>
                  <a:gd name="connsiteY23" fmla="*/ 871537 h 1215806"/>
                  <a:gd name="connsiteX24" fmla="*/ 1901492 w 2340551"/>
                  <a:gd name="connsiteY24" fmla="*/ 862399 h 1215806"/>
                  <a:gd name="connsiteX25" fmla="*/ 2017224 w 2340551"/>
                  <a:gd name="connsiteY25" fmla="*/ 923543 h 1215806"/>
                  <a:gd name="connsiteX26" fmla="*/ 2096017 w 2340551"/>
                  <a:gd name="connsiteY26" fmla="*/ 981767 h 1215806"/>
                  <a:gd name="connsiteX27" fmla="*/ 2179585 w 2340551"/>
                  <a:gd name="connsiteY27" fmla="*/ 1055669 h 1215806"/>
                  <a:gd name="connsiteX28" fmla="*/ 2270798 w 2340551"/>
                  <a:gd name="connsiteY28" fmla="*/ 1139325 h 1215806"/>
                  <a:gd name="connsiteX29" fmla="*/ 2340551 w 2340551"/>
                  <a:gd name="connsiteY29" fmla="*/ 1215806 h 1215806"/>
                  <a:gd name="connsiteX30" fmla="*/ 1471613 w 2340551"/>
                  <a:gd name="connsiteY30" fmla="*/ 0 h 1215806"/>
                  <a:gd name="connsiteX31" fmla="*/ 1457325 w 2340551"/>
                  <a:gd name="connsiteY31" fmla="*/ 23812 h 1215806"/>
                  <a:gd name="connsiteX32" fmla="*/ 1435894 w 2340551"/>
                  <a:gd name="connsiteY32" fmla="*/ 45244 h 1215806"/>
                  <a:gd name="connsiteX33" fmla="*/ 1412081 w 2340551"/>
                  <a:gd name="connsiteY33" fmla="*/ 59531 h 1215806"/>
                  <a:gd name="connsiteX34" fmla="*/ 1381125 w 2340551"/>
                  <a:gd name="connsiteY34" fmla="*/ 76200 h 1215806"/>
                  <a:gd name="connsiteX35" fmla="*/ 1352550 w 2340551"/>
                  <a:gd name="connsiteY35" fmla="*/ 85725 h 1215806"/>
                  <a:gd name="connsiteX36" fmla="*/ 1321594 w 2340551"/>
                  <a:gd name="connsiteY36" fmla="*/ 85725 h 1215806"/>
                  <a:gd name="connsiteX37" fmla="*/ 1285875 w 2340551"/>
                  <a:gd name="connsiteY37" fmla="*/ 88106 h 1215806"/>
                  <a:gd name="connsiteX38" fmla="*/ 1226344 w 2340551"/>
                  <a:gd name="connsiteY38" fmla="*/ 71437 h 1215806"/>
                  <a:gd name="connsiteX39" fmla="*/ 1178719 w 2340551"/>
                  <a:gd name="connsiteY39" fmla="*/ 42862 h 1215806"/>
                  <a:gd name="connsiteX0" fmla="*/ 1178719 w 2340551"/>
                  <a:gd name="connsiteY0" fmla="*/ 42862 h 1215806"/>
                  <a:gd name="connsiteX1" fmla="*/ 0 w 2340551"/>
                  <a:gd name="connsiteY1" fmla="*/ 919162 h 1215806"/>
                  <a:gd name="connsiteX2" fmla="*/ 57150 w 2340551"/>
                  <a:gd name="connsiteY2" fmla="*/ 885825 h 1215806"/>
                  <a:gd name="connsiteX3" fmla="*/ 111919 w 2340551"/>
                  <a:gd name="connsiteY3" fmla="*/ 854869 h 1215806"/>
                  <a:gd name="connsiteX4" fmla="*/ 183356 w 2340551"/>
                  <a:gd name="connsiteY4" fmla="*/ 816769 h 1215806"/>
                  <a:gd name="connsiteX5" fmla="*/ 257175 w 2340551"/>
                  <a:gd name="connsiteY5" fmla="*/ 781050 h 1215806"/>
                  <a:gd name="connsiteX6" fmla="*/ 352425 w 2340551"/>
                  <a:gd name="connsiteY6" fmla="*/ 747712 h 1215806"/>
                  <a:gd name="connsiteX7" fmla="*/ 431006 w 2340551"/>
                  <a:gd name="connsiteY7" fmla="*/ 716756 h 1215806"/>
                  <a:gd name="connsiteX8" fmla="*/ 523875 w 2340551"/>
                  <a:gd name="connsiteY8" fmla="*/ 690562 h 1215806"/>
                  <a:gd name="connsiteX9" fmla="*/ 628650 w 2340551"/>
                  <a:gd name="connsiteY9" fmla="*/ 669131 h 1215806"/>
                  <a:gd name="connsiteX10" fmla="*/ 726281 w 2340551"/>
                  <a:gd name="connsiteY10" fmla="*/ 657225 h 1215806"/>
                  <a:gd name="connsiteX11" fmla="*/ 816769 w 2340551"/>
                  <a:gd name="connsiteY11" fmla="*/ 647700 h 1215806"/>
                  <a:gd name="connsiteX12" fmla="*/ 909638 w 2340551"/>
                  <a:gd name="connsiteY12" fmla="*/ 640556 h 1215806"/>
                  <a:gd name="connsiteX13" fmla="*/ 1035844 w 2340551"/>
                  <a:gd name="connsiteY13" fmla="*/ 645319 h 1215806"/>
                  <a:gd name="connsiteX14" fmla="*/ 1143000 w 2340551"/>
                  <a:gd name="connsiteY14" fmla="*/ 650081 h 1215806"/>
                  <a:gd name="connsiteX15" fmla="*/ 1223963 w 2340551"/>
                  <a:gd name="connsiteY15" fmla="*/ 661987 h 1215806"/>
                  <a:gd name="connsiteX16" fmla="*/ 1290638 w 2340551"/>
                  <a:gd name="connsiteY16" fmla="*/ 676275 h 1215806"/>
                  <a:gd name="connsiteX17" fmla="*/ 1378744 w 2340551"/>
                  <a:gd name="connsiteY17" fmla="*/ 695325 h 1215806"/>
                  <a:gd name="connsiteX18" fmla="*/ 1476375 w 2340551"/>
                  <a:gd name="connsiteY18" fmla="*/ 728662 h 1215806"/>
                  <a:gd name="connsiteX19" fmla="*/ 1550194 w 2340551"/>
                  <a:gd name="connsiteY19" fmla="*/ 750094 h 1215806"/>
                  <a:gd name="connsiteX20" fmla="*/ 1616869 w 2340551"/>
                  <a:gd name="connsiteY20" fmla="*/ 783431 h 1215806"/>
                  <a:gd name="connsiteX21" fmla="*/ 1676400 w 2340551"/>
                  <a:gd name="connsiteY21" fmla="*/ 802481 h 1215806"/>
                  <a:gd name="connsiteX22" fmla="*/ 1747838 w 2340551"/>
                  <a:gd name="connsiteY22" fmla="*/ 835819 h 1215806"/>
                  <a:gd name="connsiteX23" fmla="*/ 1793400 w 2340551"/>
                  <a:gd name="connsiteY23" fmla="*/ 806250 h 1215806"/>
                  <a:gd name="connsiteX24" fmla="*/ 1901492 w 2340551"/>
                  <a:gd name="connsiteY24" fmla="*/ 862399 h 1215806"/>
                  <a:gd name="connsiteX25" fmla="*/ 2017224 w 2340551"/>
                  <a:gd name="connsiteY25" fmla="*/ 923543 h 1215806"/>
                  <a:gd name="connsiteX26" fmla="*/ 2096017 w 2340551"/>
                  <a:gd name="connsiteY26" fmla="*/ 981767 h 1215806"/>
                  <a:gd name="connsiteX27" fmla="*/ 2179585 w 2340551"/>
                  <a:gd name="connsiteY27" fmla="*/ 1055669 h 1215806"/>
                  <a:gd name="connsiteX28" fmla="*/ 2270798 w 2340551"/>
                  <a:gd name="connsiteY28" fmla="*/ 1139325 h 1215806"/>
                  <a:gd name="connsiteX29" fmla="*/ 2340551 w 2340551"/>
                  <a:gd name="connsiteY29" fmla="*/ 1215806 h 1215806"/>
                  <a:gd name="connsiteX30" fmla="*/ 1471613 w 2340551"/>
                  <a:gd name="connsiteY30" fmla="*/ 0 h 1215806"/>
                  <a:gd name="connsiteX31" fmla="*/ 1457325 w 2340551"/>
                  <a:gd name="connsiteY31" fmla="*/ 23812 h 1215806"/>
                  <a:gd name="connsiteX32" fmla="*/ 1435894 w 2340551"/>
                  <a:gd name="connsiteY32" fmla="*/ 45244 h 1215806"/>
                  <a:gd name="connsiteX33" fmla="*/ 1412081 w 2340551"/>
                  <a:gd name="connsiteY33" fmla="*/ 59531 h 1215806"/>
                  <a:gd name="connsiteX34" fmla="*/ 1381125 w 2340551"/>
                  <a:gd name="connsiteY34" fmla="*/ 76200 h 1215806"/>
                  <a:gd name="connsiteX35" fmla="*/ 1352550 w 2340551"/>
                  <a:gd name="connsiteY35" fmla="*/ 85725 h 1215806"/>
                  <a:gd name="connsiteX36" fmla="*/ 1321594 w 2340551"/>
                  <a:gd name="connsiteY36" fmla="*/ 85725 h 1215806"/>
                  <a:gd name="connsiteX37" fmla="*/ 1285875 w 2340551"/>
                  <a:gd name="connsiteY37" fmla="*/ 88106 h 1215806"/>
                  <a:gd name="connsiteX38" fmla="*/ 1226344 w 2340551"/>
                  <a:gd name="connsiteY38" fmla="*/ 71437 h 1215806"/>
                  <a:gd name="connsiteX39" fmla="*/ 1178719 w 2340551"/>
                  <a:gd name="connsiteY39" fmla="*/ 42862 h 1215806"/>
                  <a:gd name="connsiteX0" fmla="*/ 1178719 w 2340551"/>
                  <a:gd name="connsiteY0" fmla="*/ 42862 h 1215806"/>
                  <a:gd name="connsiteX1" fmla="*/ 0 w 2340551"/>
                  <a:gd name="connsiteY1" fmla="*/ 919162 h 1215806"/>
                  <a:gd name="connsiteX2" fmla="*/ 57150 w 2340551"/>
                  <a:gd name="connsiteY2" fmla="*/ 885825 h 1215806"/>
                  <a:gd name="connsiteX3" fmla="*/ 111919 w 2340551"/>
                  <a:gd name="connsiteY3" fmla="*/ 854869 h 1215806"/>
                  <a:gd name="connsiteX4" fmla="*/ 183356 w 2340551"/>
                  <a:gd name="connsiteY4" fmla="*/ 816769 h 1215806"/>
                  <a:gd name="connsiteX5" fmla="*/ 257175 w 2340551"/>
                  <a:gd name="connsiteY5" fmla="*/ 781050 h 1215806"/>
                  <a:gd name="connsiteX6" fmla="*/ 352425 w 2340551"/>
                  <a:gd name="connsiteY6" fmla="*/ 747712 h 1215806"/>
                  <a:gd name="connsiteX7" fmla="*/ 431006 w 2340551"/>
                  <a:gd name="connsiteY7" fmla="*/ 716756 h 1215806"/>
                  <a:gd name="connsiteX8" fmla="*/ 523875 w 2340551"/>
                  <a:gd name="connsiteY8" fmla="*/ 690562 h 1215806"/>
                  <a:gd name="connsiteX9" fmla="*/ 628650 w 2340551"/>
                  <a:gd name="connsiteY9" fmla="*/ 669131 h 1215806"/>
                  <a:gd name="connsiteX10" fmla="*/ 726281 w 2340551"/>
                  <a:gd name="connsiteY10" fmla="*/ 657225 h 1215806"/>
                  <a:gd name="connsiteX11" fmla="*/ 816769 w 2340551"/>
                  <a:gd name="connsiteY11" fmla="*/ 647700 h 1215806"/>
                  <a:gd name="connsiteX12" fmla="*/ 909638 w 2340551"/>
                  <a:gd name="connsiteY12" fmla="*/ 640556 h 1215806"/>
                  <a:gd name="connsiteX13" fmla="*/ 1035844 w 2340551"/>
                  <a:gd name="connsiteY13" fmla="*/ 645319 h 1215806"/>
                  <a:gd name="connsiteX14" fmla="*/ 1143000 w 2340551"/>
                  <a:gd name="connsiteY14" fmla="*/ 650081 h 1215806"/>
                  <a:gd name="connsiteX15" fmla="*/ 1223963 w 2340551"/>
                  <a:gd name="connsiteY15" fmla="*/ 661987 h 1215806"/>
                  <a:gd name="connsiteX16" fmla="*/ 1290638 w 2340551"/>
                  <a:gd name="connsiteY16" fmla="*/ 676275 h 1215806"/>
                  <a:gd name="connsiteX17" fmla="*/ 1378744 w 2340551"/>
                  <a:gd name="connsiteY17" fmla="*/ 695325 h 1215806"/>
                  <a:gd name="connsiteX18" fmla="*/ 1476375 w 2340551"/>
                  <a:gd name="connsiteY18" fmla="*/ 728662 h 1215806"/>
                  <a:gd name="connsiteX19" fmla="*/ 1550194 w 2340551"/>
                  <a:gd name="connsiteY19" fmla="*/ 750094 h 1215806"/>
                  <a:gd name="connsiteX20" fmla="*/ 1616869 w 2340551"/>
                  <a:gd name="connsiteY20" fmla="*/ 783431 h 1215806"/>
                  <a:gd name="connsiteX21" fmla="*/ 1676400 w 2340551"/>
                  <a:gd name="connsiteY21" fmla="*/ 802481 h 1215806"/>
                  <a:gd name="connsiteX22" fmla="*/ 1739036 w 2340551"/>
                  <a:gd name="connsiteY22" fmla="*/ 784931 h 1215806"/>
                  <a:gd name="connsiteX23" fmla="*/ 1793400 w 2340551"/>
                  <a:gd name="connsiteY23" fmla="*/ 806250 h 1215806"/>
                  <a:gd name="connsiteX24" fmla="*/ 1901492 w 2340551"/>
                  <a:gd name="connsiteY24" fmla="*/ 862399 h 1215806"/>
                  <a:gd name="connsiteX25" fmla="*/ 2017224 w 2340551"/>
                  <a:gd name="connsiteY25" fmla="*/ 923543 h 1215806"/>
                  <a:gd name="connsiteX26" fmla="*/ 2096017 w 2340551"/>
                  <a:gd name="connsiteY26" fmla="*/ 981767 h 1215806"/>
                  <a:gd name="connsiteX27" fmla="*/ 2179585 w 2340551"/>
                  <a:gd name="connsiteY27" fmla="*/ 1055669 h 1215806"/>
                  <a:gd name="connsiteX28" fmla="*/ 2270798 w 2340551"/>
                  <a:gd name="connsiteY28" fmla="*/ 1139325 h 1215806"/>
                  <a:gd name="connsiteX29" fmla="*/ 2340551 w 2340551"/>
                  <a:gd name="connsiteY29" fmla="*/ 1215806 h 1215806"/>
                  <a:gd name="connsiteX30" fmla="*/ 1471613 w 2340551"/>
                  <a:gd name="connsiteY30" fmla="*/ 0 h 1215806"/>
                  <a:gd name="connsiteX31" fmla="*/ 1457325 w 2340551"/>
                  <a:gd name="connsiteY31" fmla="*/ 23812 h 1215806"/>
                  <a:gd name="connsiteX32" fmla="*/ 1435894 w 2340551"/>
                  <a:gd name="connsiteY32" fmla="*/ 45244 h 1215806"/>
                  <a:gd name="connsiteX33" fmla="*/ 1412081 w 2340551"/>
                  <a:gd name="connsiteY33" fmla="*/ 59531 h 1215806"/>
                  <a:gd name="connsiteX34" fmla="*/ 1381125 w 2340551"/>
                  <a:gd name="connsiteY34" fmla="*/ 76200 h 1215806"/>
                  <a:gd name="connsiteX35" fmla="*/ 1352550 w 2340551"/>
                  <a:gd name="connsiteY35" fmla="*/ 85725 h 1215806"/>
                  <a:gd name="connsiteX36" fmla="*/ 1321594 w 2340551"/>
                  <a:gd name="connsiteY36" fmla="*/ 85725 h 1215806"/>
                  <a:gd name="connsiteX37" fmla="*/ 1285875 w 2340551"/>
                  <a:gd name="connsiteY37" fmla="*/ 88106 h 1215806"/>
                  <a:gd name="connsiteX38" fmla="*/ 1226344 w 2340551"/>
                  <a:gd name="connsiteY38" fmla="*/ 71437 h 1215806"/>
                  <a:gd name="connsiteX39" fmla="*/ 1178719 w 2340551"/>
                  <a:gd name="connsiteY39" fmla="*/ 42862 h 1215806"/>
                  <a:gd name="connsiteX0" fmla="*/ 1178719 w 2340551"/>
                  <a:gd name="connsiteY0" fmla="*/ 42862 h 1215806"/>
                  <a:gd name="connsiteX1" fmla="*/ 0 w 2340551"/>
                  <a:gd name="connsiteY1" fmla="*/ 919162 h 1215806"/>
                  <a:gd name="connsiteX2" fmla="*/ 57150 w 2340551"/>
                  <a:gd name="connsiteY2" fmla="*/ 885825 h 1215806"/>
                  <a:gd name="connsiteX3" fmla="*/ 111919 w 2340551"/>
                  <a:gd name="connsiteY3" fmla="*/ 854869 h 1215806"/>
                  <a:gd name="connsiteX4" fmla="*/ 183356 w 2340551"/>
                  <a:gd name="connsiteY4" fmla="*/ 816769 h 1215806"/>
                  <a:gd name="connsiteX5" fmla="*/ 257175 w 2340551"/>
                  <a:gd name="connsiteY5" fmla="*/ 781050 h 1215806"/>
                  <a:gd name="connsiteX6" fmla="*/ 352425 w 2340551"/>
                  <a:gd name="connsiteY6" fmla="*/ 747712 h 1215806"/>
                  <a:gd name="connsiteX7" fmla="*/ 431006 w 2340551"/>
                  <a:gd name="connsiteY7" fmla="*/ 716756 h 1215806"/>
                  <a:gd name="connsiteX8" fmla="*/ 523875 w 2340551"/>
                  <a:gd name="connsiteY8" fmla="*/ 690562 h 1215806"/>
                  <a:gd name="connsiteX9" fmla="*/ 628650 w 2340551"/>
                  <a:gd name="connsiteY9" fmla="*/ 669131 h 1215806"/>
                  <a:gd name="connsiteX10" fmla="*/ 726281 w 2340551"/>
                  <a:gd name="connsiteY10" fmla="*/ 657225 h 1215806"/>
                  <a:gd name="connsiteX11" fmla="*/ 816769 w 2340551"/>
                  <a:gd name="connsiteY11" fmla="*/ 647700 h 1215806"/>
                  <a:gd name="connsiteX12" fmla="*/ 909638 w 2340551"/>
                  <a:gd name="connsiteY12" fmla="*/ 640556 h 1215806"/>
                  <a:gd name="connsiteX13" fmla="*/ 1035844 w 2340551"/>
                  <a:gd name="connsiteY13" fmla="*/ 645319 h 1215806"/>
                  <a:gd name="connsiteX14" fmla="*/ 1143000 w 2340551"/>
                  <a:gd name="connsiteY14" fmla="*/ 650081 h 1215806"/>
                  <a:gd name="connsiteX15" fmla="*/ 1223963 w 2340551"/>
                  <a:gd name="connsiteY15" fmla="*/ 661987 h 1215806"/>
                  <a:gd name="connsiteX16" fmla="*/ 1290638 w 2340551"/>
                  <a:gd name="connsiteY16" fmla="*/ 676275 h 1215806"/>
                  <a:gd name="connsiteX17" fmla="*/ 1378744 w 2340551"/>
                  <a:gd name="connsiteY17" fmla="*/ 695325 h 1215806"/>
                  <a:gd name="connsiteX18" fmla="*/ 1476375 w 2340551"/>
                  <a:gd name="connsiteY18" fmla="*/ 728662 h 1215806"/>
                  <a:gd name="connsiteX19" fmla="*/ 1550194 w 2340551"/>
                  <a:gd name="connsiteY19" fmla="*/ 750094 h 1215806"/>
                  <a:gd name="connsiteX20" fmla="*/ 1616869 w 2340551"/>
                  <a:gd name="connsiteY20" fmla="*/ 783431 h 1215806"/>
                  <a:gd name="connsiteX21" fmla="*/ 1677526 w 2340551"/>
                  <a:gd name="connsiteY21" fmla="*/ 765993 h 1215806"/>
                  <a:gd name="connsiteX22" fmla="*/ 1739036 w 2340551"/>
                  <a:gd name="connsiteY22" fmla="*/ 784931 h 1215806"/>
                  <a:gd name="connsiteX23" fmla="*/ 1793400 w 2340551"/>
                  <a:gd name="connsiteY23" fmla="*/ 806250 h 1215806"/>
                  <a:gd name="connsiteX24" fmla="*/ 1901492 w 2340551"/>
                  <a:gd name="connsiteY24" fmla="*/ 862399 h 1215806"/>
                  <a:gd name="connsiteX25" fmla="*/ 2017224 w 2340551"/>
                  <a:gd name="connsiteY25" fmla="*/ 923543 h 1215806"/>
                  <a:gd name="connsiteX26" fmla="*/ 2096017 w 2340551"/>
                  <a:gd name="connsiteY26" fmla="*/ 981767 h 1215806"/>
                  <a:gd name="connsiteX27" fmla="*/ 2179585 w 2340551"/>
                  <a:gd name="connsiteY27" fmla="*/ 1055669 h 1215806"/>
                  <a:gd name="connsiteX28" fmla="*/ 2270798 w 2340551"/>
                  <a:gd name="connsiteY28" fmla="*/ 1139325 h 1215806"/>
                  <a:gd name="connsiteX29" fmla="*/ 2340551 w 2340551"/>
                  <a:gd name="connsiteY29" fmla="*/ 1215806 h 1215806"/>
                  <a:gd name="connsiteX30" fmla="*/ 1471613 w 2340551"/>
                  <a:gd name="connsiteY30" fmla="*/ 0 h 1215806"/>
                  <a:gd name="connsiteX31" fmla="*/ 1457325 w 2340551"/>
                  <a:gd name="connsiteY31" fmla="*/ 23812 h 1215806"/>
                  <a:gd name="connsiteX32" fmla="*/ 1435894 w 2340551"/>
                  <a:gd name="connsiteY32" fmla="*/ 45244 h 1215806"/>
                  <a:gd name="connsiteX33" fmla="*/ 1412081 w 2340551"/>
                  <a:gd name="connsiteY33" fmla="*/ 59531 h 1215806"/>
                  <a:gd name="connsiteX34" fmla="*/ 1381125 w 2340551"/>
                  <a:gd name="connsiteY34" fmla="*/ 76200 h 1215806"/>
                  <a:gd name="connsiteX35" fmla="*/ 1352550 w 2340551"/>
                  <a:gd name="connsiteY35" fmla="*/ 85725 h 1215806"/>
                  <a:gd name="connsiteX36" fmla="*/ 1321594 w 2340551"/>
                  <a:gd name="connsiteY36" fmla="*/ 85725 h 1215806"/>
                  <a:gd name="connsiteX37" fmla="*/ 1285875 w 2340551"/>
                  <a:gd name="connsiteY37" fmla="*/ 88106 h 1215806"/>
                  <a:gd name="connsiteX38" fmla="*/ 1226344 w 2340551"/>
                  <a:gd name="connsiteY38" fmla="*/ 71437 h 1215806"/>
                  <a:gd name="connsiteX39" fmla="*/ 1178719 w 2340551"/>
                  <a:gd name="connsiteY39" fmla="*/ 42862 h 1215806"/>
                  <a:gd name="connsiteX0" fmla="*/ 1178719 w 2340551"/>
                  <a:gd name="connsiteY0" fmla="*/ 42862 h 1215806"/>
                  <a:gd name="connsiteX1" fmla="*/ 0 w 2340551"/>
                  <a:gd name="connsiteY1" fmla="*/ 919162 h 1215806"/>
                  <a:gd name="connsiteX2" fmla="*/ 57150 w 2340551"/>
                  <a:gd name="connsiteY2" fmla="*/ 885825 h 1215806"/>
                  <a:gd name="connsiteX3" fmla="*/ 111919 w 2340551"/>
                  <a:gd name="connsiteY3" fmla="*/ 854869 h 1215806"/>
                  <a:gd name="connsiteX4" fmla="*/ 183356 w 2340551"/>
                  <a:gd name="connsiteY4" fmla="*/ 816769 h 1215806"/>
                  <a:gd name="connsiteX5" fmla="*/ 257175 w 2340551"/>
                  <a:gd name="connsiteY5" fmla="*/ 781050 h 1215806"/>
                  <a:gd name="connsiteX6" fmla="*/ 352425 w 2340551"/>
                  <a:gd name="connsiteY6" fmla="*/ 747712 h 1215806"/>
                  <a:gd name="connsiteX7" fmla="*/ 431006 w 2340551"/>
                  <a:gd name="connsiteY7" fmla="*/ 716756 h 1215806"/>
                  <a:gd name="connsiteX8" fmla="*/ 523875 w 2340551"/>
                  <a:gd name="connsiteY8" fmla="*/ 690562 h 1215806"/>
                  <a:gd name="connsiteX9" fmla="*/ 628650 w 2340551"/>
                  <a:gd name="connsiteY9" fmla="*/ 669131 h 1215806"/>
                  <a:gd name="connsiteX10" fmla="*/ 726281 w 2340551"/>
                  <a:gd name="connsiteY10" fmla="*/ 657225 h 1215806"/>
                  <a:gd name="connsiteX11" fmla="*/ 816769 w 2340551"/>
                  <a:gd name="connsiteY11" fmla="*/ 647700 h 1215806"/>
                  <a:gd name="connsiteX12" fmla="*/ 909638 w 2340551"/>
                  <a:gd name="connsiteY12" fmla="*/ 640556 h 1215806"/>
                  <a:gd name="connsiteX13" fmla="*/ 1035844 w 2340551"/>
                  <a:gd name="connsiteY13" fmla="*/ 645319 h 1215806"/>
                  <a:gd name="connsiteX14" fmla="*/ 1143000 w 2340551"/>
                  <a:gd name="connsiteY14" fmla="*/ 650081 h 1215806"/>
                  <a:gd name="connsiteX15" fmla="*/ 1223963 w 2340551"/>
                  <a:gd name="connsiteY15" fmla="*/ 661987 h 1215806"/>
                  <a:gd name="connsiteX16" fmla="*/ 1290638 w 2340551"/>
                  <a:gd name="connsiteY16" fmla="*/ 676275 h 1215806"/>
                  <a:gd name="connsiteX17" fmla="*/ 1378744 w 2340551"/>
                  <a:gd name="connsiteY17" fmla="*/ 695325 h 1215806"/>
                  <a:gd name="connsiteX18" fmla="*/ 1476375 w 2340551"/>
                  <a:gd name="connsiteY18" fmla="*/ 728662 h 1215806"/>
                  <a:gd name="connsiteX19" fmla="*/ 1550194 w 2340551"/>
                  <a:gd name="connsiteY19" fmla="*/ 750094 h 1215806"/>
                  <a:gd name="connsiteX20" fmla="*/ 1611171 w 2340551"/>
                  <a:gd name="connsiteY20" fmla="*/ 730473 h 1215806"/>
                  <a:gd name="connsiteX21" fmla="*/ 1677526 w 2340551"/>
                  <a:gd name="connsiteY21" fmla="*/ 765993 h 1215806"/>
                  <a:gd name="connsiteX22" fmla="*/ 1739036 w 2340551"/>
                  <a:gd name="connsiteY22" fmla="*/ 784931 h 1215806"/>
                  <a:gd name="connsiteX23" fmla="*/ 1793400 w 2340551"/>
                  <a:gd name="connsiteY23" fmla="*/ 806250 h 1215806"/>
                  <a:gd name="connsiteX24" fmla="*/ 1901492 w 2340551"/>
                  <a:gd name="connsiteY24" fmla="*/ 862399 h 1215806"/>
                  <a:gd name="connsiteX25" fmla="*/ 2017224 w 2340551"/>
                  <a:gd name="connsiteY25" fmla="*/ 923543 h 1215806"/>
                  <a:gd name="connsiteX26" fmla="*/ 2096017 w 2340551"/>
                  <a:gd name="connsiteY26" fmla="*/ 981767 h 1215806"/>
                  <a:gd name="connsiteX27" fmla="*/ 2179585 w 2340551"/>
                  <a:gd name="connsiteY27" fmla="*/ 1055669 h 1215806"/>
                  <a:gd name="connsiteX28" fmla="*/ 2270798 w 2340551"/>
                  <a:gd name="connsiteY28" fmla="*/ 1139325 h 1215806"/>
                  <a:gd name="connsiteX29" fmla="*/ 2340551 w 2340551"/>
                  <a:gd name="connsiteY29" fmla="*/ 1215806 h 1215806"/>
                  <a:gd name="connsiteX30" fmla="*/ 1471613 w 2340551"/>
                  <a:gd name="connsiteY30" fmla="*/ 0 h 1215806"/>
                  <a:gd name="connsiteX31" fmla="*/ 1457325 w 2340551"/>
                  <a:gd name="connsiteY31" fmla="*/ 23812 h 1215806"/>
                  <a:gd name="connsiteX32" fmla="*/ 1435894 w 2340551"/>
                  <a:gd name="connsiteY32" fmla="*/ 45244 h 1215806"/>
                  <a:gd name="connsiteX33" fmla="*/ 1412081 w 2340551"/>
                  <a:gd name="connsiteY33" fmla="*/ 59531 h 1215806"/>
                  <a:gd name="connsiteX34" fmla="*/ 1381125 w 2340551"/>
                  <a:gd name="connsiteY34" fmla="*/ 76200 h 1215806"/>
                  <a:gd name="connsiteX35" fmla="*/ 1352550 w 2340551"/>
                  <a:gd name="connsiteY35" fmla="*/ 85725 h 1215806"/>
                  <a:gd name="connsiteX36" fmla="*/ 1321594 w 2340551"/>
                  <a:gd name="connsiteY36" fmla="*/ 85725 h 1215806"/>
                  <a:gd name="connsiteX37" fmla="*/ 1285875 w 2340551"/>
                  <a:gd name="connsiteY37" fmla="*/ 88106 h 1215806"/>
                  <a:gd name="connsiteX38" fmla="*/ 1226344 w 2340551"/>
                  <a:gd name="connsiteY38" fmla="*/ 71437 h 1215806"/>
                  <a:gd name="connsiteX39" fmla="*/ 1178719 w 2340551"/>
                  <a:gd name="connsiteY39" fmla="*/ 42862 h 1215806"/>
                  <a:gd name="connsiteX0" fmla="*/ 1178719 w 2340551"/>
                  <a:gd name="connsiteY0" fmla="*/ 42862 h 1215806"/>
                  <a:gd name="connsiteX1" fmla="*/ 0 w 2340551"/>
                  <a:gd name="connsiteY1" fmla="*/ 919162 h 1215806"/>
                  <a:gd name="connsiteX2" fmla="*/ 57150 w 2340551"/>
                  <a:gd name="connsiteY2" fmla="*/ 885825 h 1215806"/>
                  <a:gd name="connsiteX3" fmla="*/ 111919 w 2340551"/>
                  <a:gd name="connsiteY3" fmla="*/ 854869 h 1215806"/>
                  <a:gd name="connsiteX4" fmla="*/ 183356 w 2340551"/>
                  <a:gd name="connsiteY4" fmla="*/ 816769 h 1215806"/>
                  <a:gd name="connsiteX5" fmla="*/ 257175 w 2340551"/>
                  <a:gd name="connsiteY5" fmla="*/ 781050 h 1215806"/>
                  <a:gd name="connsiteX6" fmla="*/ 352425 w 2340551"/>
                  <a:gd name="connsiteY6" fmla="*/ 747712 h 1215806"/>
                  <a:gd name="connsiteX7" fmla="*/ 431006 w 2340551"/>
                  <a:gd name="connsiteY7" fmla="*/ 716756 h 1215806"/>
                  <a:gd name="connsiteX8" fmla="*/ 523875 w 2340551"/>
                  <a:gd name="connsiteY8" fmla="*/ 690562 h 1215806"/>
                  <a:gd name="connsiteX9" fmla="*/ 628650 w 2340551"/>
                  <a:gd name="connsiteY9" fmla="*/ 669131 h 1215806"/>
                  <a:gd name="connsiteX10" fmla="*/ 726281 w 2340551"/>
                  <a:gd name="connsiteY10" fmla="*/ 657225 h 1215806"/>
                  <a:gd name="connsiteX11" fmla="*/ 816769 w 2340551"/>
                  <a:gd name="connsiteY11" fmla="*/ 647700 h 1215806"/>
                  <a:gd name="connsiteX12" fmla="*/ 909638 w 2340551"/>
                  <a:gd name="connsiteY12" fmla="*/ 640556 h 1215806"/>
                  <a:gd name="connsiteX13" fmla="*/ 1035844 w 2340551"/>
                  <a:gd name="connsiteY13" fmla="*/ 645319 h 1215806"/>
                  <a:gd name="connsiteX14" fmla="*/ 1143000 w 2340551"/>
                  <a:gd name="connsiteY14" fmla="*/ 650081 h 1215806"/>
                  <a:gd name="connsiteX15" fmla="*/ 1223963 w 2340551"/>
                  <a:gd name="connsiteY15" fmla="*/ 661987 h 1215806"/>
                  <a:gd name="connsiteX16" fmla="*/ 1290638 w 2340551"/>
                  <a:gd name="connsiteY16" fmla="*/ 676275 h 1215806"/>
                  <a:gd name="connsiteX17" fmla="*/ 1378744 w 2340551"/>
                  <a:gd name="connsiteY17" fmla="*/ 695325 h 1215806"/>
                  <a:gd name="connsiteX18" fmla="*/ 1476375 w 2340551"/>
                  <a:gd name="connsiteY18" fmla="*/ 728662 h 1215806"/>
                  <a:gd name="connsiteX19" fmla="*/ 1542008 w 2340551"/>
                  <a:gd name="connsiteY19" fmla="*/ 719817 h 1215806"/>
                  <a:gd name="connsiteX20" fmla="*/ 1611171 w 2340551"/>
                  <a:gd name="connsiteY20" fmla="*/ 730473 h 1215806"/>
                  <a:gd name="connsiteX21" fmla="*/ 1677526 w 2340551"/>
                  <a:gd name="connsiteY21" fmla="*/ 765993 h 1215806"/>
                  <a:gd name="connsiteX22" fmla="*/ 1739036 w 2340551"/>
                  <a:gd name="connsiteY22" fmla="*/ 784931 h 1215806"/>
                  <a:gd name="connsiteX23" fmla="*/ 1793400 w 2340551"/>
                  <a:gd name="connsiteY23" fmla="*/ 806250 h 1215806"/>
                  <a:gd name="connsiteX24" fmla="*/ 1901492 w 2340551"/>
                  <a:gd name="connsiteY24" fmla="*/ 862399 h 1215806"/>
                  <a:gd name="connsiteX25" fmla="*/ 2017224 w 2340551"/>
                  <a:gd name="connsiteY25" fmla="*/ 923543 h 1215806"/>
                  <a:gd name="connsiteX26" fmla="*/ 2096017 w 2340551"/>
                  <a:gd name="connsiteY26" fmla="*/ 981767 h 1215806"/>
                  <a:gd name="connsiteX27" fmla="*/ 2179585 w 2340551"/>
                  <a:gd name="connsiteY27" fmla="*/ 1055669 h 1215806"/>
                  <a:gd name="connsiteX28" fmla="*/ 2270798 w 2340551"/>
                  <a:gd name="connsiteY28" fmla="*/ 1139325 h 1215806"/>
                  <a:gd name="connsiteX29" fmla="*/ 2340551 w 2340551"/>
                  <a:gd name="connsiteY29" fmla="*/ 1215806 h 1215806"/>
                  <a:gd name="connsiteX30" fmla="*/ 1471613 w 2340551"/>
                  <a:gd name="connsiteY30" fmla="*/ 0 h 1215806"/>
                  <a:gd name="connsiteX31" fmla="*/ 1457325 w 2340551"/>
                  <a:gd name="connsiteY31" fmla="*/ 23812 h 1215806"/>
                  <a:gd name="connsiteX32" fmla="*/ 1435894 w 2340551"/>
                  <a:gd name="connsiteY32" fmla="*/ 45244 h 1215806"/>
                  <a:gd name="connsiteX33" fmla="*/ 1412081 w 2340551"/>
                  <a:gd name="connsiteY33" fmla="*/ 59531 h 1215806"/>
                  <a:gd name="connsiteX34" fmla="*/ 1381125 w 2340551"/>
                  <a:gd name="connsiteY34" fmla="*/ 76200 h 1215806"/>
                  <a:gd name="connsiteX35" fmla="*/ 1352550 w 2340551"/>
                  <a:gd name="connsiteY35" fmla="*/ 85725 h 1215806"/>
                  <a:gd name="connsiteX36" fmla="*/ 1321594 w 2340551"/>
                  <a:gd name="connsiteY36" fmla="*/ 85725 h 1215806"/>
                  <a:gd name="connsiteX37" fmla="*/ 1285875 w 2340551"/>
                  <a:gd name="connsiteY37" fmla="*/ 88106 h 1215806"/>
                  <a:gd name="connsiteX38" fmla="*/ 1226344 w 2340551"/>
                  <a:gd name="connsiteY38" fmla="*/ 71437 h 1215806"/>
                  <a:gd name="connsiteX39" fmla="*/ 1178719 w 2340551"/>
                  <a:gd name="connsiteY39" fmla="*/ 42862 h 1215806"/>
                  <a:gd name="connsiteX0" fmla="*/ 1178719 w 2340551"/>
                  <a:gd name="connsiteY0" fmla="*/ 42862 h 1215806"/>
                  <a:gd name="connsiteX1" fmla="*/ 0 w 2340551"/>
                  <a:gd name="connsiteY1" fmla="*/ 919162 h 1215806"/>
                  <a:gd name="connsiteX2" fmla="*/ 57150 w 2340551"/>
                  <a:gd name="connsiteY2" fmla="*/ 885825 h 1215806"/>
                  <a:gd name="connsiteX3" fmla="*/ 111919 w 2340551"/>
                  <a:gd name="connsiteY3" fmla="*/ 854869 h 1215806"/>
                  <a:gd name="connsiteX4" fmla="*/ 183356 w 2340551"/>
                  <a:gd name="connsiteY4" fmla="*/ 816769 h 1215806"/>
                  <a:gd name="connsiteX5" fmla="*/ 257175 w 2340551"/>
                  <a:gd name="connsiteY5" fmla="*/ 781050 h 1215806"/>
                  <a:gd name="connsiteX6" fmla="*/ 352425 w 2340551"/>
                  <a:gd name="connsiteY6" fmla="*/ 747712 h 1215806"/>
                  <a:gd name="connsiteX7" fmla="*/ 431006 w 2340551"/>
                  <a:gd name="connsiteY7" fmla="*/ 716756 h 1215806"/>
                  <a:gd name="connsiteX8" fmla="*/ 523875 w 2340551"/>
                  <a:gd name="connsiteY8" fmla="*/ 690562 h 1215806"/>
                  <a:gd name="connsiteX9" fmla="*/ 628650 w 2340551"/>
                  <a:gd name="connsiteY9" fmla="*/ 669131 h 1215806"/>
                  <a:gd name="connsiteX10" fmla="*/ 726281 w 2340551"/>
                  <a:gd name="connsiteY10" fmla="*/ 657225 h 1215806"/>
                  <a:gd name="connsiteX11" fmla="*/ 816769 w 2340551"/>
                  <a:gd name="connsiteY11" fmla="*/ 647700 h 1215806"/>
                  <a:gd name="connsiteX12" fmla="*/ 909638 w 2340551"/>
                  <a:gd name="connsiteY12" fmla="*/ 640556 h 1215806"/>
                  <a:gd name="connsiteX13" fmla="*/ 1035844 w 2340551"/>
                  <a:gd name="connsiteY13" fmla="*/ 645319 h 1215806"/>
                  <a:gd name="connsiteX14" fmla="*/ 1143000 w 2340551"/>
                  <a:gd name="connsiteY14" fmla="*/ 650081 h 1215806"/>
                  <a:gd name="connsiteX15" fmla="*/ 1223963 w 2340551"/>
                  <a:gd name="connsiteY15" fmla="*/ 661987 h 1215806"/>
                  <a:gd name="connsiteX16" fmla="*/ 1290638 w 2340551"/>
                  <a:gd name="connsiteY16" fmla="*/ 676275 h 1215806"/>
                  <a:gd name="connsiteX17" fmla="*/ 1378744 w 2340551"/>
                  <a:gd name="connsiteY17" fmla="*/ 695325 h 1215806"/>
                  <a:gd name="connsiteX18" fmla="*/ 1465831 w 2340551"/>
                  <a:gd name="connsiteY18" fmla="*/ 693652 h 1215806"/>
                  <a:gd name="connsiteX19" fmla="*/ 1542008 w 2340551"/>
                  <a:gd name="connsiteY19" fmla="*/ 719817 h 1215806"/>
                  <a:gd name="connsiteX20" fmla="*/ 1611171 w 2340551"/>
                  <a:gd name="connsiteY20" fmla="*/ 730473 h 1215806"/>
                  <a:gd name="connsiteX21" fmla="*/ 1677526 w 2340551"/>
                  <a:gd name="connsiteY21" fmla="*/ 765993 h 1215806"/>
                  <a:gd name="connsiteX22" fmla="*/ 1739036 w 2340551"/>
                  <a:gd name="connsiteY22" fmla="*/ 784931 h 1215806"/>
                  <a:gd name="connsiteX23" fmla="*/ 1793400 w 2340551"/>
                  <a:gd name="connsiteY23" fmla="*/ 806250 h 1215806"/>
                  <a:gd name="connsiteX24" fmla="*/ 1901492 w 2340551"/>
                  <a:gd name="connsiteY24" fmla="*/ 862399 h 1215806"/>
                  <a:gd name="connsiteX25" fmla="*/ 2017224 w 2340551"/>
                  <a:gd name="connsiteY25" fmla="*/ 923543 h 1215806"/>
                  <a:gd name="connsiteX26" fmla="*/ 2096017 w 2340551"/>
                  <a:gd name="connsiteY26" fmla="*/ 981767 h 1215806"/>
                  <a:gd name="connsiteX27" fmla="*/ 2179585 w 2340551"/>
                  <a:gd name="connsiteY27" fmla="*/ 1055669 h 1215806"/>
                  <a:gd name="connsiteX28" fmla="*/ 2270798 w 2340551"/>
                  <a:gd name="connsiteY28" fmla="*/ 1139325 h 1215806"/>
                  <a:gd name="connsiteX29" fmla="*/ 2340551 w 2340551"/>
                  <a:gd name="connsiteY29" fmla="*/ 1215806 h 1215806"/>
                  <a:gd name="connsiteX30" fmla="*/ 1471613 w 2340551"/>
                  <a:gd name="connsiteY30" fmla="*/ 0 h 1215806"/>
                  <a:gd name="connsiteX31" fmla="*/ 1457325 w 2340551"/>
                  <a:gd name="connsiteY31" fmla="*/ 23812 h 1215806"/>
                  <a:gd name="connsiteX32" fmla="*/ 1435894 w 2340551"/>
                  <a:gd name="connsiteY32" fmla="*/ 45244 h 1215806"/>
                  <a:gd name="connsiteX33" fmla="*/ 1412081 w 2340551"/>
                  <a:gd name="connsiteY33" fmla="*/ 59531 h 1215806"/>
                  <a:gd name="connsiteX34" fmla="*/ 1381125 w 2340551"/>
                  <a:gd name="connsiteY34" fmla="*/ 76200 h 1215806"/>
                  <a:gd name="connsiteX35" fmla="*/ 1352550 w 2340551"/>
                  <a:gd name="connsiteY35" fmla="*/ 85725 h 1215806"/>
                  <a:gd name="connsiteX36" fmla="*/ 1321594 w 2340551"/>
                  <a:gd name="connsiteY36" fmla="*/ 85725 h 1215806"/>
                  <a:gd name="connsiteX37" fmla="*/ 1285875 w 2340551"/>
                  <a:gd name="connsiteY37" fmla="*/ 88106 h 1215806"/>
                  <a:gd name="connsiteX38" fmla="*/ 1226344 w 2340551"/>
                  <a:gd name="connsiteY38" fmla="*/ 71437 h 1215806"/>
                  <a:gd name="connsiteX39" fmla="*/ 1178719 w 2340551"/>
                  <a:gd name="connsiteY39" fmla="*/ 42862 h 1215806"/>
                  <a:gd name="connsiteX0" fmla="*/ 1178719 w 2340551"/>
                  <a:gd name="connsiteY0" fmla="*/ 42862 h 1215806"/>
                  <a:gd name="connsiteX1" fmla="*/ 0 w 2340551"/>
                  <a:gd name="connsiteY1" fmla="*/ 919162 h 1215806"/>
                  <a:gd name="connsiteX2" fmla="*/ 57150 w 2340551"/>
                  <a:gd name="connsiteY2" fmla="*/ 885825 h 1215806"/>
                  <a:gd name="connsiteX3" fmla="*/ 111919 w 2340551"/>
                  <a:gd name="connsiteY3" fmla="*/ 854869 h 1215806"/>
                  <a:gd name="connsiteX4" fmla="*/ 183356 w 2340551"/>
                  <a:gd name="connsiteY4" fmla="*/ 816769 h 1215806"/>
                  <a:gd name="connsiteX5" fmla="*/ 257175 w 2340551"/>
                  <a:gd name="connsiteY5" fmla="*/ 781050 h 1215806"/>
                  <a:gd name="connsiteX6" fmla="*/ 352425 w 2340551"/>
                  <a:gd name="connsiteY6" fmla="*/ 747712 h 1215806"/>
                  <a:gd name="connsiteX7" fmla="*/ 431006 w 2340551"/>
                  <a:gd name="connsiteY7" fmla="*/ 716756 h 1215806"/>
                  <a:gd name="connsiteX8" fmla="*/ 523875 w 2340551"/>
                  <a:gd name="connsiteY8" fmla="*/ 690562 h 1215806"/>
                  <a:gd name="connsiteX9" fmla="*/ 628650 w 2340551"/>
                  <a:gd name="connsiteY9" fmla="*/ 669131 h 1215806"/>
                  <a:gd name="connsiteX10" fmla="*/ 726281 w 2340551"/>
                  <a:gd name="connsiteY10" fmla="*/ 657225 h 1215806"/>
                  <a:gd name="connsiteX11" fmla="*/ 816769 w 2340551"/>
                  <a:gd name="connsiteY11" fmla="*/ 647700 h 1215806"/>
                  <a:gd name="connsiteX12" fmla="*/ 909638 w 2340551"/>
                  <a:gd name="connsiteY12" fmla="*/ 640556 h 1215806"/>
                  <a:gd name="connsiteX13" fmla="*/ 1035844 w 2340551"/>
                  <a:gd name="connsiteY13" fmla="*/ 645319 h 1215806"/>
                  <a:gd name="connsiteX14" fmla="*/ 1143000 w 2340551"/>
                  <a:gd name="connsiteY14" fmla="*/ 650081 h 1215806"/>
                  <a:gd name="connsiteX15" fmla="*/ 1223963 w 2340551"/>
                  <a:gd name="connsiteY15" fmla="*/ 661987 h 1215806"/>
                  <a:gd name="connsiteX16" fmla="*/ 1290638 w 2340551"/>
                  <a:gd name="connsiteY16" fmla="*/ 676275 h 1215806"/>
                  <a:gd name="connsiteX17" fmla="*/ 1378744 w 2340551"/>
                  <a:gd name="connsiteY17" fmla="*/ 695325 h 1215806"/>
                  <a:gd name="connsiteX18" fmla="*/ 1465831 w 2340551"/>
                  <a:gd name="connsiteY18" fmla="*/ 693652 h 1215806"/>
                  <a:gd name="connsiteX19" fmla="*/ 1542008 w 2340551"/>
                  <a:gd name="connsiteY19" fmla="*/ 719817 h 1215806"/>
                  <a:gd name="connsiteX20" fmla="*/ 1607571 w 2340551"/>
                  <a:gd name="connsiteY20" fmla="*/ 737081 h 1215806"/>
                  <a:gd name="connsiteX21" fmla="*/ 1677526 w 2340551"/>
                  <a:gd name="connsiteY21" fmla="*/ 765993 h 1215806"/>
                  <a:gd name="connsiteX22" fmla="*/ 1739036 w 2340551"/>
                  <a:gd name="connsiteY22" fmla="*/ 784931 h 1215806"/>
                  <a:gd name="connsiteX23" fmla="*/ 1793400 w 2340551"/>
                  <a:gd name="connsiteY23" fmla="*/ 806250 h 1215806"/>
                  <a:gd name="connsiteX24" fmla="*/ 1901492 w 2340551"/>
                  <a:gd name="connsiteY24" fmla="*/ 862399 h 1215806"/>
                  <a:gd name="connsiteX25" fmla="*/ 2017224 w 2340551"/>
                  <a:gd name="connsiteY25" fmla="*/ 923543 h 1215806"/>
                  <a:gd name="connsiteX26" fmla="*/ 2096017 w 2340551"/>
                  <a:gd name="connsiteY26" fmla="*/ 981767 h 1215806"/>
                  <a:gd name="connsiteX27" fmla="*/ 2179585 w 2340551"/>
                  <a:gd name="connsiteY27" fmla="*/ 1055669 h 1215806"/>
                  <a:gd name="connsiteX28" fmla="*/ 2270798 w 2340551"/>
                  <a:gd name="connsiteY28" fmla="*/ 1139325 h 1215806"/>
                  <a:gd name="connsiteX29" fmla="*/ 2340551 w 2340551"/>
                  <a:gd name="connsiteY29" fmla="*/ 1215806 h 1215806"/>
                  <a:gd name="connsiteX30" fmla="*/ 1471613 w 2340551"/>
                  <a:gd name="connsiteY30" fmla="*/ 0 h 1215806"/>
                  <a:gd name="connsiteX31" fmla="*/ 1457325 w 2340551"/>
                  <a:gd name="connsiteY31" fmla="*/ 23812 h 1215806"/>
                  <a:gd name="connsiteX32" fmla="*/ 1435894 w 2340551"/>
                  <a:gd name="connsiteY32" fmla="*/ 45244 h 1215806"/>
                  <a:gd name="connsiteX33" fmla="*/ 1412081 w 2340551"/>
                  <a:gd name="connsiteY33" fmla="*/ 59531 h 1215806"/>
                  <a:gd name="connsiteX34" fmla="*/ 1381125 w 2340551"/>
                  <a:gd name="connsiteY34" fmla="*/ 76200 h 1215806"/>
                  <a:gd name="connsiteX35" fmla="*/ 1352550 w 2340551"/>
                  <a:gd name="connsiteY35" fmla="*/ 85725 h 1215806"/>
                  <a:gd name="connsiteX36" fmla="*/ 1321594 w 2340551"/>
                  <a:gd name="connsiteY36" fmla="*/ 85725 h 1215806"/>
                  <a:gd name="connsiteX37" fmla="*/ 1285875 w 2340551"/>
                  <a:gd name="connsiteY37" fmla="*/ 88106 h 1215806"/>
                  <a:gd name="connsiteX38" fmla="*/ 1226344 w 2340551"/>
                  <a:gd name="connsiteY38" fmla="*/ 71437 h 1215806"/>
                  <a:gd name="connsiteX39" fmla="*/ 1178719 w 2340551"/>
                  <a:gd name="connsiteY39" fmla="*/ 42862 h 1215806"/>
                  <a:gd name="connsiteX0" fmla="*/ 1178719 w 2340551"/>
                  <a:gd name="connsiteY0" fmla="*/ 42862 h 1215806"/>
                  <a:gd name="connsiteX1" fmla="*/ 0 w 2340551"/>
                  <a:gd name="connsiteY1" fmla="*/ 919162 h 1215806"/>
                  <a:gd name="connsiteX2" fmla="*/ 57150 w 2340551"/>
                  <a:gd name="connsiteY2" fmla="*/ 885825 h 1215806"/>
                  <a:gd name="connsiteX3" fmla="*/ 111919 w 2340551"/>
                  <a:gd name="connsiteY3" fmla="*/ 854869 h 1215806"/>
                  <a:gd name="connsiteX4" fmla="*/ 183356 w 2340551"/>
                  <a:gd name="connsiteY4" fmla="*/ 816769 h 1215806"/>
                  <a:gd name="connsiteX5" fmla="*/ 257175 w 2340551"/>
                  <a:gd name="connsiteY5" fmla="*/ 781050 h 1215806"/>
                  <a:gd name="connsiteX6" fmla="*/ 352425 w 2340551"/>
                  <a:gd name="connsiteY6" fmla="*/ 747712 h 1215806"/>
                  <a:gd name="connsiteX7" fmla="*/ 431006 w 2340551"/>
                  <a:gd name="connsiteY7" fmla="*/ 716756 h 1215806"/>
                  <a:gd name="connsiteX8" fmla="*/ 523875 w 2340551"/>
                  <a:gd name="connsiteY8" fmla="*/ 690562 h 1215806"/>
                  <a:gd name="connsiteX9" fmla="*/ 628650 w 2340551"/>
                  <a:gd name="connsiteY9" fmla="*/ 669131 h 1215806"/>
                  <a:gd name="connsiteX10" fmla="*/ 726281 w 2340551"/>
                  <a:gd name="connsiteY10" fmla="*/ 657225 h 1215806"/>
                  <a:gd name="connsiteX11" fmla="*/ 816769 w 2340551"/>
                  <a:gd name="connsiteY11" fmla="*/ 647700 h 1215806"/>
                  <a:gd name="connsiteX12" fmla="*/ 909638 w 2340551"/>
                  <a:gd name="connsiteY12" fmla="*/ 640556 h 1215806"/>
                  <a:gd name="connsiteX13" fmla="*/ 1035844 w 2340551"/>
                  <a:gd name="connsiteY13" fmla="*/ 645319 h 1215806"/>
                  <a:gd name="connsiteX14" fmla="*/ 1143000 w 2340551"/>
                  <a:gd name="connsiteY14" fmla="*/ 650081 h 1215806"/>
                  <a:gd name="connsiteX15" fmla="*/ 1223963 w 2340551"/>
                  <a:gd name="connsiteY15" fmla="*/ 661987 h 1215806"/>
                  <a:gd name="connsiteX16" fmla="*/ 1290638 w 2340551"/>
                  <a:gd name="connsiteY16" fmla="*/ 676275 h 1215806"/>
                  <a:gd name="connsiteX17" fmla="*/ 1380982 w 2340551"/>
                  <a:gd name="connsiteY17" fmla="*/ 674911 h 1215806"/>
                  <a:gd name="connsiteX18" fmla="*/ 1465831 w 2340551"/>
                  <a:gd name="connsiteY18" fmla="*/ 693652 h 1215806"/>
                  <a:gd name="connsiteX19" fmla="*/ 1542008 w 2340551"/>
                  <a:gd name="connsiteY19" fmla="*/ 719817 h 1215806"/>
                  <a:gd name="connsiteX20" fmla="*/ 1607571 w 2340551"/>
                  <a:gd name="connsiteY20" fmla="*/ 737081 h 1215806"/>
                  <a:gd name="connsiteX21" fmla="*/ 1677526 w 2340551"/>
                  <a:gd name="connsiteY21" fmla="*/ 765993 h 1215806"/>
                  <a:gd name="connsiteX22" fmla="*/ 1739036 w 2340551"/>
                  <a:gd name="connsiteY22" fmla="*/ 784931 h 1215806"/>
                  <a:gd name="connsiteX23" fmla="*/ 1793400 w 2340551"/>
                  <a:gd name="connsiteY23" fmla="*/ 806250 h 1215806"/>
                  <a:gd name="connsiteX24" fmla="*/ 1901492 w 2340551"/>
                  <a:gd name="connsiteY24" fmla="*/ 862399 h 1215806"/>
                  <a:gd name="connsiteX25" fmla="*/ 2017224 w 2340551"/>
                  <a:gd name="connsiteY25" fmla="*/ 923543 h 1215806"/>
                  <a:gd name="connsiteX26" fmla="*/ 2096017 w 2340551"/>
                  <a:gd name="connsiteY26" fmla="*/ 981767 h 1215806"/>
                  <a:gd name="connsiteX27" fmla="*/ 2179585 w 2340551"/>
                  <a:gd name="connsiteY27" fmla="*/ 1055669 h 1215806"/>
                  <a:gd name="connsiteX28" fmla="*/ 2270798 w 2340551"/>
                  <a:gd name="connsiteY28" fmla="*/ 1139325 h 1215806"/>
                  <a:gd name="connsiteX29" fmla="*/ 2340551 w 2340551"/>
                  <a:gd name="connsiteY29" fmla="*/ 1215806 h 1215806"/>
                  <a:gd name="connsiteX30" fmla="*/ 1471613 w 2340551"/>
                  <a:gd name="connsiteY30" fmla="*/ 0 h 1215806"/>
                  <a:gd name="connsiteX31" fmla="*/ 1457325 w 2340551"/>
                  <a:gd name="connsiteY31" fmla="*/ 23812 h 1215806"/>
                  <a:gd name="connsiteX32" fmla="*/ 1435894 w 2340551"/>
                  <a:gd name="connsiteY32" fmla="*/ 45244 h 1215806"/>
                  <a:gd name="connsiteX33" fmla="*/ 1412081 w 2340551"/>
                  <a:gd name="connsiteY33" fmla="*/ 59531 h 1215806"/>
                  <a:gd name="connsiteX34" fmla="*/ 1381125 w 2340551"/>
                  <a:gd name="connsiteY34" fmla="*/ 76200 h 1215806"/>
                  <a:gd name="connsiteX35" fmla="*/ 1352550 w 2340551"/>
                  <a:gd name="connsiteY35" fmla="*/ 85725 h 1215806"/>
                  <a:gd name="connsiteX36" fmla="*/ 1321594 w 2340551"/>
                  <a:gd name="connsiteY36" fmla="*/ 85725 h 1215806"/>
                  <a:gd name="connsiteX37" fmla="*/ 1285875 w 2340551"/>
                  <a:gd name="connsiteY37" fmla="*/ 88106 h 1215806"/>
                  <a:gd name="connsiteX38" fmla="*/ 1226344 w 2340551"/>
                  <a:gd name="connsiteY38" fmla="*/ 71437 h 1215806"/>
                  <a:gd name="connsiteX39" fmla="*/ 1178719 w 2340551"/>
                  <a:gd name="connsiteY39" fmla="*/ 42862 h 1215806"/>
                  <a:gd name="connsiteX0" fmla="*/ 1178719 w 2340551"/>
                  <a:gd name="connsiteY0" fmla="*/ 42862 h 1215806"/>
                  <a:gd name="connsiteX1" fmla="*/ 0 w 2340551"/>
                  <a:gd name="connsiteY1" fmla="*/ 919162 h 1215806"/>
                  <a:gd name="connsiteX2" fmla="*/ 57150 w 2340551"/>
                  <a:gd name="connsiteY2" fmla="*/ 885825 h 1215806"/>
                  <a:gd name="connsiteX3" fmla="*/ 111919 w 2340551"/>
                  <a:gd name="connsiteY3" fmla="*/ 854869 h 1215806"/>
                  <a:gd name="connsiteX4" fmla="*/ 183356 w 2340551"/>
                  <a:gd name="connsiteY4" fmla="*/ 816769 h 1215806"/>
                  <a:gd name="connsiteX5" fmla="*/ 257175 w 2340551"/>
                  <a:gd name="connsiteY5" fmla="*/ 781050 h 1215806"/>
                  <a:gd name="connsiteX6" fmla="*/ 352425 w 2340551"/>
                  <a:gd name="connsiteY6" fmla="*/ 747712 h 1215806"/>
                  <a:gd name="connsiteX7" fmla="*/ 431006 w 2340551"/>
                  <a:gd name="connsiteY7" fmla="*/ 716756 h 1215806"/>
                  <a:gd name="connsiteX8" fmla="*/ 523875 w 2340551"/>
                  <a:gd name="connsiteY8" fmla="*/ 690562 h 1215806"/>
                  <a:gd name="connsiteX9" fmla="*/ 628650 w 2340551"/>
                  <a:gd name="connsiteY9" fmla="*/ 669131 h 1215806"/>
                  <a:gd name="connsiteX10" fmla="*/ 726281 w 2340551"/>
                  <a:gd name="connsiteY10" fmla="*/ 657225 h 1215806"/>
                  <a:gd name="connsiteX11" fmla="*/ 816769 w 2340551"/>
                  <a:gd name="connsiteY11" fmla="*/ 647700 h 1215806"/>
                  <a:gd name="connsiteX12" fmla="*/ 909638 w 2340551"/>
                  <a:gd name="connsiteY12" fmla="*/ 640556 h 1215806"/>
                  <a:gd name="connsiteX13" fmla="*/ 1035844 w 2340551"/>
                  <a:gd name="connsiteY13" fmla="*/ 645319 h 1215806"/>
                  <a:gd name="connsiteX14" fmla="*/ 1143000 w 2340551"/>
                  <a:gd name="connsiteY14" fmla="*/ 650081 h 1215806"/>
                  <a:gd name="connsiteX15" fmla="*/ 1223963 w 2340551"/>
                  <a:gd name="connsiteY15" fmla="*/ 661987 h 1215806"/>
                  <a:gd name="connsiteX16" fmla="*/ 1287167 w 2340551"/>
                  <a:gd name="connsiteY16" fmla="*/ 655467 h 1215806"/>
                  <a:gd name="connsiteX17" fmla="*/ 1380982 w 2340551"/>
                  <a:gd name="connsiteY17" fmla="*/ 674911 h 1215806"/>
                  <a:gd name="connsiteX18" fmla="*/ 1465831 w 2340551"/>
                  <a:gd name="connsiteY18" fmla="*/ 693652 h 1215806"/>
                  <a:gd name="connsiteX19" fmla="*/ 1542008 w 2340551"/>
                  <a:gd name="connsiteY19" fmla="*/ 719817 h 1215806"/>
                  <a:gd name="connsiteX20" fmla="*/ 1607571 w 2340551"/>
                  <a:gd name="connsiteY20" fmla="*/ 737081 h 1215806"/>
                  <a:gd name="connsiteX21" fmla="*/ 1677526 w 2340551"/>
                  <a:gd name="connsiteY21" fmla="*/ 765993 h 1215806"/>
                  <a:gd name="connsiteX22" fmla="*/ 1739036 w 2340551"/>
                  <a:gd name="connsiteY22" fmla="*/ 784931 h 1215806"/>
                  <a:gd name="connsiteX23" fmla="*/ 1793400 w 2340551"/>
                  <a:gd name="connsiteY23" fmla="*/ 806250 h 1215806"/>
                  <a:gd name="connsiteX24" fmla="*/ 1901492 w 2340551"/>
                  <a:gd name="connsiteY24" fmla="*/ 862399 h 1215806"/>
                  <a:gd name="connsiteX25" fmla="*/ 2017224 w 2340551"/>
                  <a:gd name="connsiteY25" fmla="*/ 923543 h 1215806"/>
                  <a:gd name="connsiteX26" fmla="*/ 2096017 w 2340551"/>
                  <a:gd name="connsiteY26" fmla="*/ 981767 h 1215806"/>
                  <a:gd name="connsiteX27" fmla="*/ 2179585 w 2340551"/>
                  <a:gd name="connsiteY27" fmla="*/ 1055669 h 1215806"/>
                  <a:gd name="connsiteX28" fmla="*/ 2270798 w 2340551"/>
                  <a:gd name="connsiteY28" fmla="*/ 1139325 h 1215806"/>
                  <a:gd name="connsiteX29" fmla="*/ 2340551 w 2340551"/>
                  <a:gd name="connsiteY29" fmla="*/ 1215806 h 1215806"/>
                  <a:gd name="connsiteX30" fmla="*/ 1471613 w 2340551"/>
                  <a:gd name="connsiteY30" fmla="*/ 0 h 1215806"/>
                  <a:gd name="connsiteX31" fmla="*/ 1457325 w 2340551"/>
                  <a:gd name="connsiteY31" fmla="*/ 23812 h 1215806"/>
                  <a:gd name="connsiteX32" fmla="*/ 1435894 w 2340551"/>
                  <a:gd name="connsiteY32" fmla="*/ 45244 h 1215806"/>
                  <a:gd name="connsiteX33" fmla="*/ 1412081 w 2340551"/>
                  <a:gd name="connsiteY33" fmla="*/ 59531 h 1215806"/>
                  <a:gd name="connsiteX34" fmla="*/ 1381125 w 2340551"/>
                  <a:gd name="connsiteY34" fmla="*/ 76200 h 1215806"/>
                  <a:gd name="connsiteX35" fmla="*/ 1352550 w 2340551"/>
                  <a:gd name="connsiteY35" fmla="*/ 85725 h 1215806"/>
                  <a:gd name="connsiteX36" fmla="*/ 1321594 w 2340551"/>
                  <a:gd name="connsiteY36" fmla="*/ 85725 h 1215806"/>
                  <a:gd name="connsiteX37" fmla="*/ 1285875 w 2340551"/>
                  <a:gd name="connsiteY37" fmla="*/ 88106 h 1215806"/>
                  <a:gd name="connsiteX38" fmla="*/ 1226344 w 2340551"/>
                  <a:gd name="connsiteY38" fmla="*/ 71437 h 1215806"/>
                  <a:gd name="connsiteX39" fmla="*/ 1178719 w 2340551"/>
                  <a:gd name="connsiteY39" fmla="*/ 42862 h 1215806"/>
                  <a:gd name="connsiteX0" fmla="*/ 1178719 w 2340551"/>
                  <a:gd name="connsiteY0" fmla="*/ 42862 h 1215806"/>
                  <a:gd name="connsiteX1" fmla="*/ 0 w 2340551"/>
                  <a:gd name="connsiteY1" fmla="*/ 919162 h 1215806"/>
                  <a:gd name="connsiteX2" fmla="*/ 57150 w 2340551"/>
                  <a:gd name="connsiteY2" fmla="*/ 885825 h 1215806"/>
                  <a:gd name="connsiteX3" fmla="*/ 111919 w 2340551"/>
                  <a:gd name="connsiteY3" fmla="*/ 854869 h 1215806"/>
                  <a:gd name="connsiteX4" fmla="*/ 183356 w 2340551"/>
                  <a:gd name="connsiteY4" fmla="*/ 816769 h 1215806"/>
                  <a:gd name="connsiteX5" fmla="*/ 257175 w 2340551"/>
                  <a:gd name="connsiteY5" fmla="*/ 781050 h 1215806"/>
                  <a:gd name="connsiteX6" fmla="*/ 352425 w 2340551"/>
                  <a:gd name="connsiteY6" fmla="*/ 747712 h 1215806"/>
                  <a:gd name="connsiteX7" fmla="*/ 431006 w 2340551"/>
                  <a:gd name="connsiteY7" fmla="*/ 716756 h 1215806"/>
                  <a:gd name="connsiteX8" fmla="*/ 523875 w 2340551"/>
                  <a:gd name="connsiteY8" fmla="*/ 690562 h 1215806"/>
                  <a:gd name="connsiteX9" fmla="*/ 628650 w 2340551"/>
                  <a:gd name="connsiteY9" fmla="*/ 669131 h 1215806"/>
                  <a:gd name="connsiteX10" fmla="*/ 726281 w 2340551"/>
                  <a:gd name="connsiteY10" fmla="*/ 657225 h 1215806"/>
                  <a:gd name="connsiteX11" fmla="*/ 816769 w 2340551"/>
                  <a:gd name="connsiteY11" fmla="*/ 647700 h 1215806"/>
                  <a:gd name="connsiteX12" fmla="*/ 909638 w 2340551"/>
                  <a:gd name="connsiteY12" fmla="*/ 640556 h 1215806"/>
                  <a:gd name="connsiteX13" fmla="*/ 1035844 w 2340551"/>
                  <a:gd name="connsiteY13" fmla="*/ 645319 h 1215806"/>
                  <a:gd name="connsiteX14" fmla="*/ 1143000 w 2340551"/>
                  <a:gd name="connsiteY14" fmla="*/ 650081 h 1215806"/>
                  <a:gd name="connsiteX15" fmla="*/ 1223963 w 2340551"/>
                  <a:gd name="connsiteY15" fmla="*/ 661986 h 1215806"/>
                  <a:gd name="connsiteX16" fmla="*/ 1287167 w 2340551"/>
                  <a:gd name="connsiteY16" fmla="*/ 655467 h 1215806"/>
                  <a:gd name="connsiteX17" fmla="*/ 1380982 w 2340551"/>
                  <a:gd name="connsiteY17" fmla="*/ 674911 h 1215806"/>
                  <a:gd name="connsiteX18" fmla="*/ 1465831 w 2340551"/>
                  <a:gd name="connsiteY18" fmla="*/ 693652 h 1215806"/>
                  <a:gd name="connsiteX19" fmla="*/ 1542008 w 2340551"/>
                  <a:gd name="connsiteY19" fmla="*/ 719817 h 1215806"/>
                  <a:gd name="connsiteX20" fmla="*/ 1607571 w 2340551"/>
                  <a:gd name="connsiteY20" fmla="*/ 737081 h 1215806"/>
                  <a:gd name="connsiteX21" fmla="*/ 1677526 w 2340551"/>
                  <a:gd name="connsiteY21" fmla="*/ 765993 h 1215806"/>
                  <a:gd name="connsiteX22" fmla="*/ 1739036 w 2340551"/>
                  <a:gd name="connsiteY22" fmla="*/ 784931 h 1215806"/>
                  <a:gd name="connsiteX23" fmla="*/ 1793400 w 2340551"/>
                  <a:gd name="connsiteY23" fmla="*/ 806250 h 1215806"/>
                  <a:gd name="connsiteX24" fmla="*/ 1901492 w 2340551"/>
                  <a:gd name="connsiteY24" fmla="*/ 862399 h 1215806"/>
                  <a:gd name="connsiteX25" fmla="*/ 2017224 w 2340551"/>
                  <a:gd name="connsiteY25" fmla="*/ 923543 h 1215806"/>
                  <a:gd name="connsiteX26" fmla="*/ 2096017 w 2340551"/>
                  <a:gd name="connsiteY26" fmla="*/ 981767 h 1215806"/>
                  <a:gd name="connsiteX27" fmla="*/ 2179585 w 2340551"/>
                  <a:gd name="connsiteY27" fmla="*/ 1055669 h 1215806"/>
                  <a:gd name="connsiteX28" fmla="*/ 2270798 w 2340551"/>
                  <a:gd name="connsiteY28" fmla="*/ 1139325 h 1215806"/>
                  <a:gd name="connsiteX29" fmla="*/ 2340551 w 2340551"/>
                  <a:gd name="connsiteY29" fmla="*/ 1215806 h 1215806"/>
                  <a:gd name="connsiteX30" fmla="*/ 1471613 w 2340551"/>
                  <a:gd name="connsiteY30" fmla="*/ 0 h 1215806"/>
                  <a:gd name="connsiteX31" fmla="*/ 1457325 w 2340551"/>
                  <a:gd name="connsiteY31" fmla="*/ 23812 h 1215806"/>
                  <a:gd name="connsiteX32" fmla="*/ 1435894 w 2340551"/>
                  <a:gd name="connsiteY32" fmla="*/ 45244 h 1215806"/>
                  <a:gd name="connsiteX33" fmla="*/ 1412081 w 2340551"/>
                  <a:gd name="connsiteY33" fmla="*/ 59531 h 1215806"/>
                  <a:gd name="connsiteX34" fmla="*/ 1381125 w 2340551"/>
                  <a:gd name="connsiteY34" fmla="*/ 76200 h 1215806"/>
                  <a:gd name="connsiteX35" fmla="*/ 1352550 w 2340551"/>
                  <a:gd name="connsiteY35" fmla="*/ 85725 h 1215806"/>
                  <a:gd name="connsiteX36" fmla="*/ 1321594 w 2340551"/>
                  <a:gd name="connsiteY36" fmla="*/ 85725 h 1215806"/>
                  <a:gd name="connsiteX37" fmla="*/ 1285875 w 2340551"/>
                  <a:gd name="connsiteY37" fmla="*/ 88106 h 1215806"/>
                  <a:gd name="connsiteX38" fmla="*/ 1226344 w 2340551"/>
                  <a:gd name="connsiteY38" fmla="*/ 71437 h 1215806"/>
                  <a:gd name="connsiteX39" fmla="*/ 1178719 w 2340551"/>
                  <a:gd name="connsiteY39" fmla="*/ 42862 h 1215806"/>
                  <a:gd name="connsiteX0" fmla="*/ 1178719 w 2340551"/>
                  <a:gd name="connsiteY0" fmla="*/ 42862 h 1215806"/>
                  <a:gd name="connsiteX1" fmla="*/ 0 w 2340551"/>
                  <a:gd name="connsiteY1" fmla="*/ 919162 h 1215806"/>
                  <a:gd name="connsiteX2" fmla="*/ 57150 w 2340551"/>
                  <a:gd name="connsiteY2" fmla="*/ 885825 h 1215806"/>
                  <a:gd name="connsiteX3" fmla="*/ 111919 w 2340551"/>
                  <a:gd name="connsiteY3" fmla="*/ 854869 h 1215806"/>
                  <a:gd name="connsiteX4" fmla="*/ 183356 w 2340551"/>
                  <a:gd name="connsiteY4" fmla="*/ 816769 h 1215806"/>
                  <a:gd name="connsiteX5" fmla="*/ 257175 w 2340551"/>
                  <a:gd name="connsiteY5" fmla="*/ 781050 h 1215806"/>
                  <a:gd name="connsiteX6" fmla="*/ 352425 w 2340551"/>
                  <a:gd name="connsiteY6" fmla="*/ 747712 h 1215806"/>
                  <a:gd name="connsiteX7" fmla="*/ 431006 w 2340551"/>
                  <a:gd name="connsiteY7" fmla="*/ 716756 h 1215806"/>
                  <a:gd name="connsiteX8" fmla="*/ 523875 w 2340551"/>
                  <a:gd name="connsiteY8" fmla="*/ 690562 h 1215806"/>
                  <a:gd name="connsiteX9" fmla="*/ 628650 w 2340551"/>
                  <a:gd name="connsiteY9" fmla="*/ 669131 h 1215806"/>
                  <a:gd name="connsiteX10" fmla="*/ 726281 w 2340551"/>
                  <a:gd name="connsiteY10" fmla="*/ 657225 h 1215806"/>
                  <a:gd name="connsiteX11" fmla="*/ 816769 w 2340551"/>
                  <a:gd name="connsiteY11" fmla="*/ 647700 h 1215806"/>
                  <a:gd name="connsiteX12" fmla="*/ 909638 w 2340551"/>
                  <a:gd name="connsiteY12" fmla="*/ 640556 h 1215806"/>
                  <a:gd name="connsiteX13" fmla="*/ 1035844 w 2340551"/>
                  <a:gd name="connsiteY13" fmla="*/ 645319 h 1215806"/>
                  <a:gd name="connsiteX14" fmla="*/ 1143000 w 2340551"/>
                  <a:gd name="connsiteY14" fmla="*/ 650081 h 1215806"/>
                  <a:gd name="connsiteX15" fmla="*/ 1223963 w 2340551"/>
                  <a:gd name="connsiteY15" fmla="*/ 661986 h 1215806"/>
                  <a:gd name="connsiteX16" fmla="*/ 1289026 w 2340551"/>
                  <a:gd name="connsiteY16" fmla="*/ 664736 h 1215806"/>
                  <a:gd name="connsiteX17" fmla="*/ 1380982 w 2340551"/>
                  <a:gd name="connsiteY17" fmla="*/ 674911 h 1215806"/>
                  <a:gd name="connsiteX18" fmla="*/ 1465831 w 2340551"/>
                  <a:gd name="connsiteY18" fmla="*/ 693652 h 1215806"/>
                  <a:gd name="connsiteX19" fmla="*/ 1542008 w 2340551"/>
                  <a:gd name="connsiteY19" fmla="*/ 719817 h 1215806"/>
                  <a:gd name="connsiteX20" fmla="*/ 1607571 w 2340551"/>
                  <a:gd name="connsiteY20" fmla="*/ 737081 h 1215806"/>
                  <a:gd name="connsiteX21" fmla="*/ 1677526 w 2340551"/>
                  <a:gd name="connsiteY21" fmla="*/ 765993 h 1215806"/>
                  <a:gd name="connsiteX22" fmla="*/ 1739036 w 2340551"/>
                  <a:gd name="connsiteY22" fmla="*/ 784931 h 1215806"/>
                  <a:gd name="connsiteX23" fmla="*/ 1793400 w 2340551"/>
                  <a:gd name="connsiteY23" fmla="*/ 806250 h 1215806"/>
                  <a:gd name="connsiteX24" fmla="*/ 1901492 w 2340551"/>
                  <a:gd name="connsiteY24" fmla="*/ 862399 h 1215806"/>
                  <a:gd name="connsiteX25" fmla="*/ 2017224 w 2340551"/>
                  <a:gd name="connsiteY25" fmla="*/ 923543 h 1215806"/>
                  <a:gd name="connsiteX26" fmla="*/ 2096017 w 2340551"/>
                  <a:gd name="connsiteY26" fmla="*/ 981767 h 1215806"/>
                  <a:gd name="connsiteX27" fmla="*/ 2179585 w 2340551"/>
                  <a:gd name="connsiteY27" fmla="*/ 1055669 h 1215806"/>
                  <a:gd name="connsiteX28" fmla="*/ 2270798 w 2340551"/>
                  <a:gd name="connsiteY28" fmla="*/ 1139325 h 1215806"/>
                  <a:gd name="connsiteX29" fmla="*/ 2340551 w 2340551"/>
                  <a:gd name="connsiteY29" fmla="*/ 1215806 h 1215806"/>
                  <a:gd name="connsiteX30" fmla="*/ 1471613 w 2340551"/>
                  <a:gd name="connsiteY30" fmla="*/ 0 h 1215806"/>
                  <a:gd name="connsiteX31" fmla="*/ 1457325 w 2340551"/>
                  <a:gd name="connsiteY31" fmla="*/ 23812 h 1215806"/>
                  <a:gd name="connsiteX32" fmla="*/ 1435894 w 2340551"/>
                  <a:gd name="connsiteY32" fmla="*/ 45244 h 1215806"/>
                  <a:gd name="connsiteX33" fmla="*/ 1412081 w 2340551"/>
                  <a:gd name="connsiteY33" fmla="*/ 59531 h 1215806"/>
                  <a:gd name="connsiteX34" fmla="*/ 1381125 w 2340551"/>
                  <a:gd name="connsiteY34" fmla="*/ 76200 h 1215806"/>
                  <a:gd name="connsiteX35" fmla="*/ 1352550 w 2340551"/>
                  <a:gd name="connsiteY35" fmla="*/ 85725 h 1215806"/>
                  <a:gd name="connsiteX36" fmla="*/ 1321594 w 2340551"/>
                  <a:gd name="connsiteY36" fmla="*/ 85725 h 1215806"/>
                  <a:gd name="connsiteX37" fmla="*/ 1285875 w 2340551"/>
                  <a:gd name="connsiteY37" fmla="*/ 88106 h 1215806"/>
                  <a:gd name="connsiteX38" fmla="*/ 1226344 w 2340551"/>
                  <a:gd name="connsiteY38" fmla="*/ 71437 h 1215806"/>
                  <a:gd name="connsiteX39" fmla="*/ 1178719 w 2340551"/>
                  <a:gd name="connsiteY39" fmla="*/ 42862 h 1215806"/>
                  <a:gd name="connsiteX0" fmla="*/ 1178719 w 2340551"/>
                  <a:gd name="connsiteY0" fmla="*/ 42862 h 1215806"/>
                  <a:gd name="connsiteX1" fmla="*/ 0 w 2340551"/>
                  <a:gd name="connsiteY1" fmla="*/ 919162 h 1215806"/>
                  <a:gd name="connsiteX2" fmla="*/ 57150 w 2340551"/>
                  <a:gd name="connsiteY2" fmla="*/ 885825 h 1215806"/>
                  <a:gd name="connsiteX3" fmla="*/ 111919 w 2340551"/>
                  <a:gd name="connsiteY3" fmla="*/ 854869 h 1215806"/>
                  <a:gd name="connsiteX4" fmla="*/ 183356 w 2340551"/>
                  <a:gd name="connsiteY4" fmla="*/ 816769 h 1215806"/>
                  <a:gd name="connsiteX5" fmla="*/ 257175 w 2340551"/>
                  <a:gd name="connsiteY5" fmla="*/ 781050 h 1215806"/>
                  <a:gd name="connsiteX6" fmla="*/ 352425 w 2340551"/>
                  <a:gd name="connsiteY6" fmla="*/ 747712 h 1215806"/>
                  <a:gd name="connsiteX7" fmla="*/ 431006 w 2340551"/>
                  <a:gd name="connsiteY7" fmla="*/ 716756 h 1215806"/>
                  <a:gd name="connsiteX8" fmla="*/ 523875 w 2340551"/>
                  <a:gd name="connsiteY8" fmla="*/ 690562 h 1215806"/>
                  <a:gd name="connsiteX9" fmla="*/ 628650 w 2340551"/>
                  <a:gd name="connsiteY9" fmla="*/ 669131 h 1215806"/>
                  <a:gd name="connsiteX10" fmla="*/ 726281 w 2340551"/>
                  <a:gd name="connsiteY10" fmla="*/ 657225 h 1215806"/>
                  <a:gd name="connsiteX11" fmla="*/ 816769 w 2340551"/>
                  <a:gd name="connsiteY11" fmla="*/ 647700 h 1215806"/>
                  <a:gd name="connsiteX12" fmla="*/ 909638 w 2340551"/>
                  <a:gd name="connsiteY12" fmla="*/ 640556 h 1215806"/>
                  <a:gd name="connsiteX13" fmla="*/ 1035844 w 2340551"/>
                  <a:gd name="connsiteY13" fmla="*/ 645319 h 1215806"/>
                  <a:gd name="connsiteX14" fmla="*/ 1143000 w 2340551"/>
                  <a:gd name="connsiteY14" fmla="*/ 650081 h 1215806"/>
                  <a:gd name="connsiteX15" fmla="*/ 1223963 w 2340551"/>
                  <a:gd name="connsiteY15" fmla="*/ 661986 h 1215806"/>
                  <a:gd name="connsiteX16" fmla="*/ 1289026 w 2340551"/>
                  <a:gd name="connsiteY16" fmla="*/ 664736 h 1215806"/>
                  <a:gd name="connsiteX17" fmla="*/ 1376884 w 2340551"/>
                  <a:gd name="connsiteY17" fmla="*/ 686054 h 1215806"/>
                  <a:gd name="connsiteX18" fmla="*/ 1465831 w 2340551"/>
                  <a:gd name="connsiteY18" fmla="*/ 693652 h 1215806"/>
                  <a:gd name="connsiteX19" fmla="*/ 1542008 w 2340551"/>
                  <a:gd name="connsiteY19" fmla="*/ 719817 h 1215806"/>
                  <a:gd name="connsiteX20" fmla="*/ 1607571 w 2340551"/>
                  <a:gd name="connsiteY20" fmla="*/ 737081 h 1215806"/>
                  <a:gd name="connsiteX21" fmla="*/ 1677526 w 2340551"/>
                  <a:gd name="connsiteY21" fmla="*/ 765993 h 1215806"/>
                  <a:gd name="connsiteX22" fmla="*/ 1739036 w 2340551"/>
                  <a:gd name="connsiteY22" fmla="*/ 784931 h 1215806"/>
                  <a:gd name="connsiteX23" fmla="*/ 1793400 w 2340551"/>
                  <a:gd name="connsiteY23" fmla="*/ 806250 h 1215806"/>
                  <a:gd name="connsiteX24" fmla="*/ 1901492 w 2340551"/>
                  <a:gd name="connsiteY24" fmla="*/ 862399 h 1215806"/>
                  <a:gd name="connsiteX25" fmla="*/ 2017224 w 2340551"/>
                  <a:gd name="connsiteY25" fmla="*/ 923543 h 1215806"/>
                  <a:gd name="connsiteX26" fmla="*/ 2096017 w 2340551"/>
                  <a:gd name="connsiteY26" fmla="*/ 981767 h 1215806"/>
                  <a:gd name="connsiteX27" fmla="*/ 2179585 w 2340551"/>
                  <a:gd name="connsiteY27" fmla="*/ 1055669 h 1215806"/>
                  <a:gd name="connsiteX28" fmla="*/ 2270798 w 2340551"/>
                  <a:gd name="connsiteY28" fmla="*/ 1139325 h 1215806"/>
                  <a:gd name="connsiteX29" fmla="*/ 2340551 w 2340551"/>
                  <a:gd name="connsiteY29" fmla="*/ 1215806 h 1215806"/>
                  <a:gd name="connsiteX30" fmla="*/ 1471613 w 2340551"/>
                  <a:gd name="connsiteY30" fmla="*/ 0 h 1215806"/>
                  <a:gd name="connsiteX31" fmla="*/ 1457325 w 2340551"/>
                  <a:gd name="connsiteY31" fmla="*/ 23812 h 1215806"/>
                  <a:gd name="connsiteX32" fmla="*/ 1435894 w 2340551"/>
                  <a:gd name="connsiteY32" fmla="*/ 45244 h 1215806"/>
                  <a:gd name="connsiteX33" fmla="*/ 1412081 w 2340551"/>
                  <a:gd name="connsiteY33" fmla="*/ 59531 h 1215806"/>
                  <a:gd name="connsiteX34" fmla="*/ 1381125 w 2340551"/>
                  <a:gd name="connsiteY34" fmla="*/ 76200 h 1215806"/>
                  <a:gd name="connsiteX35" fmla="*/ 1352550 w 2340551"/>
                  <a:gd name="connsiteY35" fmla="*/ 85725 h 1215806"/>
                  <a:gd name="connsiteX36" fmla="*/ 1321594 w 2340551"/>
                  <a:gd name="connsiteY36" fmla="*/ 85725 h 1215806"/>
                  <a:gd name="connsiteX37" fmla="*/ 1285875 w 2340551"/>
                  <a:gd name="connsiteY37" fmla="*/ 88106 h 1215806"/>
                  <a:gd name="connsiteX38" fmla="*/ 1226344 w 2340551"/>
                  <a:gd name="connsiteY38" fmla="*/ 71437 h 1215806"/>
                  <a:gd name="connsiteX39" fmla="*/ 1178719 w 2340551"/>
                  <a:gd name="connsiteY39" fmla="*/ 42862 h 1215806"/>
                  <a:gd name="connsiteX0" fmla="*/ 2766 w 2340551"/>
                  <a:gd name="connsiteY0" fmla="*/ 0 h 1309193"/>
                  <a:gd name="connsiteX1" fmla="*/ 0 w 2340551"/>
                  <a:gd name="connsiteY1" fmla="*/ 1012549 h 1309193"/>
                  <a:gd name="connsiteX2" fmla="*/ 57150 w 2340551"/>
                  <a:gd name="connsiteY2" fmla="*/ 979212 h 1309193"/>
                  <a:gd name="connsiteX3" fmla="*/ 111919 w 2340551"/>
                  <a:gd name="connsiteY3" fmla="*/ 948256 h 1309193"/>
                  <a:gd name="connsiteX4" fmla="*/ 183356 w 2340551"/>
                  <a:gd name="connsiteY4" fmla="*/ 910156 h 1309193"/>
                  <a:gd name="connsiteX5" fmla="*/ 257175 w 2340551"/>
                  <a:gd name="connsiteY5" fmla="*/ 874437 h 1309193"/>
                  <a:gd name="connsiteX6" fmla="*/ 352425 w 2340551"/>
                  <a:gd name="connsiteY6" fmla="*/ 841099 h 1309193"/>
                  <a:gd name="connsiteX7" fmla="*/ 431006 w 2340551"/>
                  <a:gd name="connsiteY7" fmla="*/ 810143 h 1309193"/>
                  <a:gd name="connsiteX8" fmla="*/ 523875 w 2340551"/>
                  <a:gd name="connsiteY8" fmla="*/ 783949 h 1309193"/>
                  <a:gd name="connsiteX9" fmla="*/ 628650 w 2340551"/>
                  <a:gd name="connsiteY9" fmla="*/ 762518 h 1309193"/>
                  <a:gd name="connsiteX10" fmla="*/ 726281 w 2340551"/>
                  <a:gd name="connsiteY10" fmla="*/ 750612 h 1309193"/>
                  <a:gd name="connsiteX11" fmla="*/ 816769 w 2340551"/>
                  <a:gd name="connsiteY11" fmla="*/ 741087 h 1309193"/>
                  <a:gd name="connsiteX12" fmla="*/ 909638 w 2340551"/>
                  <a:gd name="connsiteY12" fmla="*/ 733943 h 1309193"/>
                  <a:gd name="connsiteX13" fmla="*/ 1035844 w 2340551"/>
                  <a:gd name="connsiteY13" fmla="*/ 738706 h 1309193"/>
                  <a:gd name="connsiteX14" fmla="*/ 1143000 w 2340551"/>
                  <a:gd name="connsiteY14" fmla="*/ 743468 h 1309193"/>
                  <a:gd name="connsiteX15" fmla="*/ 1223963 w 2340551"/>
                  <a:gd name="connsiteY15" fmla="*/ 755373 h 1309193"/>
                  <a:gd name="connsiteX16" fmla="*/ 1289026 w 2340551"/>
                  <a:gd name="connsiteY16" fmla="*/ 758123 h 1309193"/>
                  <a:gd name="connsiteX17" fmla="*/ 1376884 w 2340551"/>
                  <a:gd name="connsiteY17" fmla="*/ 779441 h 1309193"/>
                  <a:gd name="connsiteX18" fmla="*/ 1465831 w 2340551"/>
                  <a:gd name="connsiteY18" fmla="*/ 787039 h 1309193"/>
                  <a:gd name="connsiteX19" fmla="*/ 1542008 w 2340551"/>
                  <a:gd name="connsiteY19" fmla="*/ 813204 h 1309193"/>
                  <a:gd name="connsiteX20" fmla="*/ 1607571 w 2340551"/>
                  <a:gd name="connsiteY20" fmla="*/ 830468 h 1309193"/>
                  <a:gd name="connsiteX21" fmla="*/ 1677526 w 2340551"/>
                  <a:gd name="connsiteY21" fmla="*/ 859380 h 1309193"/>
                  <a:gd name="connsiteX22" fmla="*/ 1739036 w 2340551"/>
                  <a:gd name="connsiteY22" fmla="*/ 878318 h 1309193"/>
                  <a:gd name="connsiteX23" fmla="*/ 1793400 w 2340551"/>
                  <a:gd name="connsiteY23" fmla="*/ 899637 h 1309193"/>
                  <a:gd name="connsiteX24" fmla="*/ 1901492 w 2340551"/>
                  <a:gd name="connsiteY24" fmla="*/ 955786 h 1309193"/>
                  <a:gd name="connsiteX25" fmla="*/ 2017224 w 2340551"/>
                  <a:gd name="connsiteY25" fmla="*/ 1016930 h 1309193"/>
                  <a:gd name="connsiteX26" fmla="*/ 2096017 w 2340551"/>
                  <a:gd name="connsiteY26" fmla="*/ 1075154 h 1309193"/>
                  <a:gd name="connsiteX27" fmla="*/ 2179585 w 2340551"/>
                  <a:gd name="connsiteY27" fmla="*/ 1149056 h 1309193"/>
                  <a:gd name="connsiteX28" fmla="*/ 2270798 w 2340551"/>
                  <a:gd name="connsiteY28" fmla="*/ 1232712 h 1309193"/>
                  <a:gd name="connsiteX29" fmla="*/ 2340551 w 2340551"/>
                  <a:gd name="connsiteY29" fmla="*/ 1309193 h 1309193"/>
                  <a:gd name="connsiteX30" fmla="*/ 1471613 w 2340551"/>
                  <a:gd name="connsiteY30" fmla="*/ 93387 h 1309193"/>
                  <a:gd name="connsiteX31" fmla="*/ 1457325 w 2340551"/>
                  <a:gd name="connsiteY31" fmla="*/ 117199 h 1309193"/>
                  <a:gd name="connsiteX32" fmla="*/ 1435894 w 2340551"/>
                  <a:gd name="connsiteY32" fmla="*/ 138631 h 1309193"/>
                  <a:gd name="connsiteX33" fmla="*/ 1412081 w 2340551"/>
                  <a:gd name="connsiteY33" fmla="*/ 152918 h 1309193"/>
                  <a:gd name="connsiteX34" fmla="*/ 1381125 w 2340551"/>
                  <a:gd name="connsiteY34" fmla="*/ 169587 h 1309193"/>
                  <a:gd name="connsiteX35" fmla="*/ 1352550 w 2340551"/>
                  <a:gd name="connsiteY35" fmla="*/ 179112 h 1309193"/>
                  <a:gd name="connsiteX36" fmla="*/ 1321594 w 2340551"/>
                  <a:gd name="connsiteY36" fmla="*/ 179112 h 1309193"/>
                  <a:gd name="connsiteX37" fmla="*/ 1285875 w 2340551"/>
                  <a:gd name="connsiteY37" fmla="*/ 181493 h 1309193"/>
                  <a:gd name="connsiteX38" fmla="*/ 1226344 w 2340551"/>
                  <a:gd name="connsiteY38" fmla="*/ 164824 h 1309193"/>
                  <a:gd name="connsiteX39" fmla="*/ 2766 w 2340551"/>
                  <a:gd name="connsiteY39" fmla="*/ 0 h 1309193"/>
                  <a:gd name="connsiteX0" fmla="*/ 2766 w 2340551"/>
                  <a:gd name="connsiteY0" fmla="*/ 389961 h 1699154"/>
                  <a:gd name="connsiteX1" fmla="*/ 0 w 2340551"/>
                  <a:gd name="connsiteY1" fmla="*/ 1402510 h 1699154"/>
                  <a:gd name="connsiteX2" fmla="*/ 57150 w 2340551"/>
                  <a:gd name="connsiteY2" fmla="*/ 1369173 h 1699154"/>
                  <a:gd name="connsiteX3" fmla="*/ 111919 w 2340551"/>
                  <a:gd name="connsiteY3" fmla="*/ 1338217 h 1699154"/>
                  <a:gd name="connsiteX4" fmla="*/ 183356 w 2340551"/>
                  <a:gd name="connsiteY4" fmla="*/ 1300117 h 1699154"/>
                  <a:gd name="connsiteX5" fmla="*/ 257175 w 2340551"/>
                  <a:gd name="connsiteY5" fmla="*/ 1264398 h 1699154"/>
                  <a:gd name="connsiteX6" fmla="*/ 352425 w 2340551"/>
                  <a:gd name="connsiteY6" fmla="*/ 1231060 h 1699154"/>
                  <a:gd name="connsiteX7" fmla="*/ 431006 w 2340551"/>
                  <a:gd name="connsiteY7" fmla="*/ 1200104 h 1699154"/>
                  <a:gd name="connsiteX8" fmla="*/ 523875 w 2340551"/>
                  <a:gd name="connsiteY8" fmla="*/ 1173910 h 1699154"/>
                  <a:gd name="connsiteX9" fmla="*/ 628650 w 2340551"/>
                  <a:gd name="connsiteY9" fmla="*/ 1152479 h 1699154"/>
                  <a:gd name="connsiteX10" fmla="*/ 726281 w 2340551"/>
                  <a:gd name="connsiteY10" fmla="*/ 1140573 h 1699154"/>
                  <a:gd name="connsiteX11" fmla="*/ 816769 w 2340551"/>
                  <a:gd name="connsiteY11" fmla="*/ 1131048 h 1699154"/>
                  <a:gd name="connsiteX12" fmla="*/ 909638 w 2340551"/>
                  <a:gd name="connsiteY12" fmla="*/ 1123904 h 1699154"/>
                  <a:gd name="connsiteX13" fmla="*/ 1035844 w 2340551"/>
                  <a:gd name="connsiteY13" fmla="*/ 1128667 h 1699154"/>
                  <a:gd name="connsiteX14" fmla="*/ 1143000 w 2340551"/>
                  <a:gd name="connsiteY14" fmla="*/ 1133429 h 1699154"/>
                  <a:gd name="connsiteX15" fmla="*/ 1223963 w 2340551"/>
                  <a:gd name="connsiteY15" fmla="*/ 1145334 h 1699154"/>
                  <a:gd name="connsiteX16" fmla="*/ 1289026 w 2340551"/>
                  <a:gd name="connsiteY16" fmla="*/ 1148084 h 1699154"/>
                  <a:gd name="connsiteX17" fmla="*/ 1376884 w 2340551"/>
                  <a:gd name="connsiteY17" fmla="*/ 1169402 h 1699154"/>
                  <a:gd name="connsiteX18" fmla="*/ 1465831 w 2340551"/>
                  <a:gd name="connsiteY18" fmla="*/ 1177000 h 1699154"/>
                  <a:gd name="connsiteX19" fmla="*/ 1542008 w 2340551"/>
                  <a:gd name="connsiteY19" fmla="*/ 1203165 h 1699154"/>
                  <a:gd name="connsiteX20" fmla="*/ 1607571 w 2340551"/>
                  <a:gd name="connsiteY20" fmla="*/ 1220429 h 1699154"/>
                  <a:gd name="connsiteX21" fmla="*/ 1677526 w 2340551"/>
                  <a:gd name="connsiteY21" fmla="*/ 1249341 h 1699154"/>
                  <a:gd name="connsiteX22" fmla="*/ 1739036 w 2340551"/>
                  <a:gd name="connsiteY22" fmla="*/ 1268279 h 1699154"/>
                  <a:gd name="connsiteX23" fmla="*/ 1793400 w 2340551"/>
                  <a:gd name="connsiteY23" fmla="*/ 1289598 h 1699154"/>
                  <a:gd name="connsiteX24" fmla="*/ 1901492 w 2340551"/>
                  <a:gd name="connsiteY24" fmla="*/ 1345747 h 1699154"/>
                  <a:gd name="connsiteX25" fmla="*/ 2017224 w 2340551"/>
                  <a:gd name="connsiteY25" fmla="*/ 1406891 h 1699154"/>
                  <a:gd name="connsiteX26" fmla="*/ 2096017 w 2340551"/>
                  <a:gd name="connsiteY26" fmla="*/ 1465115 h 1699154"/>
                  <a:gd name="connsiteX27" fmla="*/ 2179585 w 2340551"/>
                  <a:gd name="connsiteY27" fmla="*/ 1539017 h 1699154"/>
                  <a:gd name="connsiteX28" fmla="*/ 2270798 w 2340551"/>
                  <a:gd name="connsiteY28" fmla="*/ 1622673 h 1699154"/>
                  <a:gd name="connsiteX29" fmla="*/ 2340551 w 2340551"/>
                  <a:gd name="connsiteY29" fmla="*/ 1699154 h 1699154"/>
                  <a:gd name="connsiteX30" fmla="*/ 1471613 w 2340551"/>
                  <a:gd name="connsiteY30" fmla="*/ 483348 h 1699154"/>
                  <a:gd name="connsiteX31" fmla="*/ 1457325 w 2340551"/>
                  <a:gd name="connsiteY31" fmla="*/ 507160 h 1699154"/>
                  <a:gd name="connsiteX32" fmla="*/ 1435894 w 2340551"/>
                  <a:gd name="connsiteY32" fmla="*/ 528592 h 1699154"/>
                  <a:gd name="connsiteX33" fmla="*/ 1412081 w 2340551"/>
                  <a:gd name="connsiteY33" fmla="*/ 542879 h 1699154"/>
                  <a:gd name="connsiteX34" fmla="*/ 1381125 w 2340551"/>
                  <a:gd name="connsiteY34" fmla="*/ 559548 h 1699154"/>
                  <a:gd name="connsiteX35" fmla="*/ 1352550 w 2340551"/>
                  <a:gd name="connsiteY35" fmla="*/ 569073 h 1699154"/>
                  <a:gd name="connsiteX36" fmla="*/ 1321594 w 2340551"/>
                  <a:gd name="connsiteY36" fmla="*/ 569073 h 1699154"/>
                  <a:gd name="connsiteX37" fmla="*/ 1285875 w 2340551"/>
                  <a:gd name="connsiteY37" fmla="*/ 571454 h 1699154"/>
                  <a:gd name="connsiteX38" fmla="*/ 12868 w 2340551"/>
                  <a:gd name="connsiteY38" fmla="*/ 0 h 1699154"/>
                  <a:gd name="connsiteX39" fmla="*/ 2766 w 2340551"/>
                  <a:gd name="connsiteY39" fmla="*/ 389961 h 1699154"/>
                  <a:gd name="connsiteX0" fmla="*/ 2766 w 2340551"/>
                  <a:gd name="connsiteY0" fmla="*/ 389961 h 1699154"/>
                  <a:gd name="connsiteX1" fmla="*/ 0 w 2340551"/>
                  <a:gd name="connsiteY1" fmla="*/ 1402510 h 1699154"/>
                  <a:gd name="connsiteX2" fmla="*/ 57150 w 2340551"/>
                  <a:gd name="connsiteY2" fmla="*/ 1369173 h 1699154"/>
                  <a:gd name="connsiteX3" fmla="*/ 111919 w 2340551"/>
                  <a:gd name="connsiteY3" fmla="*/ 1338217 h 1699154"/>
                  <a:gd name="connsiteX4" fmla="*/ 183356 w 2340551"/>
                  <a:gd name="connsiteY4" fmla="*/ 1300117 h 1699154"/>
                  <a:gd name="connsiteX5" fmla="*/ 257175 w 2340551"/>
                  <a:gd name="connsiteY5" fmla="*/ 1264398 h 1699154"/>
                  <a:gd name="connsiteX6" fmla="*/ 352425 w 2340551"/>
                  <a:gd name="connsiteY6" fmla="*/ 1231060 h 1699154"/>
                  <a:gd name="connsiteX7" fmla="*/ 431006 w 2340551"/>
                  <a:gd name="connsiteY7" fmla="*/ 1200104 h 1699154"/>
                  <a:gd name="connsiteX8" fmla="*/ 523875 w 2340551"/>
                  <a:gd name="connsiteY8" fmla="*/ 1173910 h 1699154"/>
                  <a:gd name="connsiteX9" fmla="*/ 628650 w 2340551"/>
                  <a:gd name="connsiteY9" fmla="*/ 1152479 h 1699154"/>
                  <a:gd name="connsiteX10" fmla="*/ 726281 w 2340551"/>
                  <a:gd name="connsiteY10" fmla="*/ 1140573 h 1699154"/>
                  <a:gd name="connsiteX11" fmla="*/ 816769 w 2340551"/>
                  <a:gd name="connsiteY11" fmla="*/ 1131048 h 1699154"/>
                  <a:gd name="connsiteX12" fmla="*/ 909638 w 2340551"/>
                  <a:gd name="connsiteY12" fmla="*/ 1123904 h 1699154"/>
                  <a:gd name="connsiteX13" fmla="*/ 1035844 w 2340551"/>
                  <a:gd name="connsiteY13" fmla="*/ 1128667 h 1699154"/>
                  <a:gd name="connsiteX14" fmla="*/ 1143000 w 2340551"/>
                  <a:gd name="connsiteY14" fmla="*/ 1133429 h 1699154"/>
                  <a:gd name="connsiteX15" fmla="*/ 1223963 w 2340551"/>
                  <a:gd name="connsiteY15" fmla="*/ 1145334 h 1699154"/>
                  <a:gd name="connsiteX16" fmla="*/ 1289026 w 2340551"/>
                  <a:gd name="connsiteY16" fmla="*/ 1148084 h 1699154"/>
                  <a:gd name="connsiteX17" fmla="*/ 1376884 w 2340551"/>
                  <a:gd name="connsiteY17" fmla="*/ 1169402 h 1699154"/>
                  <a:gd name="connsiteX18" fmla="*/ 1465831 w 2340551"/>
                  <a:gd name="connsiteY18" fmla="*/ 1177000 h 1699154"/>
                  <a:gd name="connsiteX19" fmla="*/ 1542008 w 2340551"/>
                  <a:gd name="connsiteY19" fmla="*/ 1203165 h 1699154"/>
                  <a:gd name="connsiteX20" fmla="*/ 1607571 w 2340551"/>
                  <a:gd name="connsiteY20" fmla="*/ 1220429 h 1699154"/>
                  <a:gd name="connsiteX21" fmla="*/ 1677526 w 2340551"/>
                  <a:gd name="connsiteY21" fmla="*/ 1249341 h 1699154"/>
                  <a:gd name="connsiteX22" fmla="*/ 1739036 w 2340551"/>
                  <a:gd name="connsiteY22" fmla="*/ 1268279 h 1699154"/>
                  <a:gd name="connsiteX23" fmla="*/ 1793400 w 2340551"/>
                  <a:gd name="connsiteY23" fmla="*/ 1289598 h 1699154"/>
                  <a:gd name="connsiteX24" fmla="*/ 1901492 w 2340551"/>
                  <a:gd name="connsiteY24" fmla="*/ 1345747 h 1699154"/>
                  <a:gd name="connsiteX25" fmla="*/ 2017224 w 2340551"/>
                  <a:gd name="connsiteY25" fmla="*/ 1406891 h 1699154"/>
                  <a:gd name="connsiteX26" fmla="*/ 2096017 w 2340551"/>
                  <a:gd name="connsiteY26" fmla="*/ 1465115 h 1699154"/>
                  <a:gd name="connsiteX27" fmla="*/ 2179585 w 2340551"/>
                  <a:gd name="connsiteY27" fmla="*/ 1539017 h 1699154"/>
                  <a:gd name="connsiteX28" fmla="*/ 2270798 w 2340551"/>
                  <a:gd name="connsiteY28" fmla="*/ 1622673 h 1699154"/>
                  <a:gd name="connsiteX29" fmla="*/ 2340551 w 2340551"/>
                  <a:gd name="connsiteY29" fmla="*/ 1699154 h 1699154"/>
                  <a:gd name="connsiteX30" fmla="*/ 1471613 w 2340551"/>
                  <a:gd name="connsiteY30" fmla="*/ 483348 h 1699154"/>
                  <a:gd name="connsiteX31" fmla="*/ 1457325 w 2340551"/>
                  <a:gd name="connsiteY31" fmla="*/ 507160 h 1699154"/>
                  <a:gd name="connsiteX32" fmla="*/ 1435894 w 2340551"/>
                  <a:gd name="connsiteY32" fmla="*/ 528592 h 1699154"/>
                  <a:gd name="connsiteX33" fmla="*/ 1412081 w 2340551"/>
                  <a:gd name="connsiteY33" fmla="*/ 542879 h 1699154"/>
                  <a:gd name="connsiteX34" fmla="*/ 1381125 w 2340551"/>
                  <a:gd name="connsiteY34" fmla="*/ 559548 h 1699154"/>
                  <a:gd name="connsiteX35" fmla="*/ 1352550 w 2340551"/>
                  <a:gd name="connsiteY35" fmla="*/ 569073 h 1699154"/>
                  <a:gd name="connsiteX36" fmla="*/ 1321594 w 2340551"/>
                  <a:gd name="connsiteY36" fmla="*/ 569073 h 1699154"/>
                  <a:gd name="connsiteX37" fmla="*/ 334918 w 2340551"/>
                  <a:gd name="connsiteY37" fmla="*/ 62267 h 1699154"/>
                  <a:gd name="connsiteX38" fmla="*/ 12868 w 2340551"/>
                  <a:gd name="connsiteY38" fmla="*/ 0 h 1699154"/>
                  <a:gd name="connsiteX39" fmla="*/ 2766 w 2340551"/>
                  <a:gd name="connsiteY39" fmla="*/ 389961 h 1699154"/>
                  <a:gd name="connsiteX0" fmla="*/ 2766 w 2340551"/>
                  <a:gd name="connsiteY0" fmla="*/ 389961 h 1699154"/>
                  <a:gd name="connsiteX1" fmla="*/ 0 w 2340551"/>
                  <a:gd name="connsiteY1" fmla="*/ 1402510 h 1699154"/>
                  <a:gd name="connsiteX2" fmla="*/ 57150 w 2340551"/>
                  <a:gd name="connsiteY2" fmla="*/ 1369173 h 1699154"/>
                  <a:gd name="connsiteX3" fmla="*/ 111919 w 2340551"/>
                  <a:gd name="connsiteY3" fmla="*/ 1338217 h 1699154"/>
                  <a:gd name="connsiteX4" fmla="*/ 183356 w 2340551"/>
                  <a:gd name="connsiteY4" fmla="*/ 1300117 h 1699154"/>
                  <a:gd name="connsiteX5" fmla="*/ 257175 w 2340551"/>
                  <a:gd name="connsiteY5" fmla="*/ 1264398 h 1699154"/>
                  <a:gd name="connsiteX6" fmla="*/ 352425 w 2340551"/>
                  <a:gd name="connsiteY6" fmla="*/ 1231060 h 1699154"/>
                  <a:gd name="connsiteX7" fmla="*/ 431006 w 2340551"/>
                  <a:gd name="connsiteY7" fmla="*/ 1200104 h 1699154"/>
                  <a:gd name="connsiteX8" fmla="*/ 523875 w 2340551"/>
                  <a:gd name="connsiteY8" fmla="*/ 1173910 h 1699154"/>
                  <a:gd name="connsiteX9" fmla="*/ 628650 w 2340551"/>
                  <a:gd name="connsiteY9" fmla="*/ 1152479 h 1699154"/>
                  <a:gd name="connsiteX10" fmla="*/ 726281 w 2340551"/>
                  <a:gd name="connsiteY10" fmla="*/ 1140573 h 1699154"/>
                  <a:gd name="connsiteX11" fmla="*/ 816769 w 2340551"/>
                  <a:gd name="connsiteY11" fmla="*/ 1131048 h 1699154"/>
                  <a:gd name="connsiteX12" fmla="*/ 909638 w 2340551"/>
                  <a:gd name="connsiteY12" fmla="*/ 1123904 h 1699154"/>
                  <a:gd name="connsiteX13" fmla="*/ 1035844 w 2340551"/>
                  <a:gd name="connsiteY13" fmla="*/ 1128667 h 1699154"/>
                  <a:gd name="connsiteX14" fmla="*/ 1143000 w 2340551"/>
                  <a:gd name="connsiteY14" fmla="*/ 1133429 h 1699154"/>
                  <a:gd name="connsiteX15" fmla="*/ 1223963 w 2340551"/>
                  <a:gd name="connsiteY15" fmla="*/ 1145334 h 1699154"/>
                  <a:gd name="connsiteX16" fmla="*/ 1289026 w 2340551"/>
                  <a:gd name="connsiteY16" fmla="*/ 1148084 h 1699154"/>
                  <a:gd name="connsiteX17" fmla="*/ 1376884 w 2340551"/>
                  <a:gd name="connsiteY17" fmla="*/ 1169402 h 1699154"/>
                  <a:gd name="connsiteX18" fmla="*/ 1465831 w 2340551"/>
                  <a:gd name="connsiteY18" fmla="*/ 1177000 h 1699154"/>
                  <a:gd name="connsiteX19" fmla="*/ 1542008 w 2340551"/>
                  <a:gd name="connsiteY19" fmla="*/ 1203165 h 1699154"/>
                  <a:gd name="connsiteX20" fmla="*/ 1607571 w 2340551"/>
                  <a:gd name="connsiteY20" fmla="*/ 1220429 h 1699154"/>
                  <a:gd name="connsiteX21" fmla="*/ 1677526 w 2340551"/>
                  <a:gd name="connsiteY21" fmla="*/ 1249341 h 1699154"/>
                  <a:gd name="connsiteX22" fmla="*/ 1739036 w 2340551"/>
                  <a:gd name="connsiteY22" fmla="*/ 1268279 h 1699154"/>
                  <a:gd name="connsiteX23" fmla="*/ 1793400 w 2340551"/>
                  <a:gd name="connsiteY23" fmla="*/ 1289598 h 1699154"/>
                  <a:gd name="connsiteX24" fmla="*/ 1901492 w 2340551"/>
                  <a:gd name="connsiteY24" fmla="*/ 1345747 h 1699154"/>
                  <a:gd name="connsiteX25" fmla="*/ 2017224 w 2340551"/>
                  <a:gd name="connsiteY25" fmla="*/ 1406891 h 1699154"/>
                  <a:gd name="connsiteX26" fmla="*/ 2096017 w 2340551"/>
                  <a:gd name="connsiteY26" fmla="*/ 1465115 h 1699154"/>
                  <a:gd name="connsiteX27" fmla="*/ 2179585 w 2340551"/>
                  <a:gd name="connsiteY27" fmla="*/ 1539017 h 1699154"/>
                  <a:gd name="connsiteX28" fmla="*/ 2270798 w 2340551"/>
                  <a:gd name="connsiteY28" fmla="*/ 1622673 h 1699154"/>
                  <a:gd name="connsiteX29" fmla="*/ 2340551 w 2340551"/>
                  <a:gd name="connsiteY29" fmla="*/ 1699154 h 1699154"/>
                  <a:gd name="connsiteX30" fmla="*/ 1471613 w 2340551"/>
                  <a:gd name="connsiteY30" fmla="*/ 483348 h 1699154"/>
                  <a:gd name="connsiteX31" fmla="*/ 1457325 w 2340551"/>
                  <a:gd name="connsiteY31" fmla="*/ 507160 h 1699154"/>
                  <a:gd name="connsiteX32" fmla="*/ 1435894 w 2340551"/>
                  <a:gd name="connsiteY32" fmla="*/ 528592 h 1699154"/>
                  <a:gd name="connsiteX33" fmla="*/ 1412081 w 2340551"/>
                  <a:gd name="connsiteY33" fmla="*/ 542879 h 1699154"/>
                  <a:gd name="connsiteX34" fmla="*/ 1381125 w 2340551"/>
                  <a:gd name="connsiteY34" fmla="*/ 559548 h 1699154"/>
                  <a:gd name="connsiteX35" fmla="*/ 1352550 w 2340551"/>
                  <a:gd name="connsiteY35" fmla="*/ 569073 h 1699154"/>
                  <a:gd name="connsiteX36" fmla="*/ 334918 w 2340551"/>
                  <a:gd name="connsiteY36" fmla="*/ 62267 h 1699154"/>
                  <a:gd name="connsiteX37" fmla="*/ 12868 w 2340551"/>
                  <a:gd name="connsiteY37" fmla="*/ 0 h 1699154"/>
                  <a:gd name="connsiteX38" fmla="*/ 2766 w 2340551"/>
                  <a:gd name="connsiteY38" fmla="*/ 389961 h 1699154"/>
                  <a:gd name="connsiteX0" fmla="*/ 2766 w 2340551"/>
                  <a:gd name="connsiteY0" fmla="*/ 389961 h 1699154"/>
                  <a:gd name="connsiteX1" fmla="*/ 0 w 2340551"/>
                  <a:gd name="connsiteY1" fmla="*/ 1402510 h 1699154"/>
                  <a:gd name="connsiteX2" fmla="*/ 57150 w 2340551"/>
                  <a:gd name="connsiteY2" fmla="*/ 1369173 h 1699154"/>
                  <a:gd name="connsiteX3" fmla="*/ 111919 w 2340551"/>
                  <a:gd name="connsiteY3" fmla="*/ 1338217 h 1699154"/>
                  <a:gd name="connsiteX4" fmla="*/ 183356 w 2340551"/>
                  <a:gd name="connsiteY4" fmla="*/ 1300117 h 1699154"/>
                  <a:gd name="connsiteX5" fmla="*/ 257175 w 2340551"/>
                  <a:gd name="connsiteY5" fmla="*/ 1264398 h 1699154"/>
                  <a:gd name="connsiteX6" fmla="*/ 352425 w 2340551"/>
                  <a:gd name="connsiteY6" fmla="*/ 1231060 h 1699154"/>
                  <a:gd name="connsiteX7" fmla="*/ 431006 w 2340551"/>
                  <a:gd name="connsiteY7" fmla="*/ 1200104 h 1699154"/>
                  <a:gd name="connsiteX8" fmla="*/ 523875 w 2340551"/>
                  <a:gd name="connsiteY8" fmla="*/ 1173910 h 1699154"/>
                  <a:gd name="connsiteX9" fmla="*/ 628650 w 2340551"/>
                  <a:gd name="connsiteY9" fmla="*/ 1152479 h 1699154"/>
                  <a:gd name="connsiteX10" fmla="*/ 726281 w 2340551"/>
                  <a:gd name="connsiteY10" fmla="*/ 1140573 h 1699154"/>
                  <a:gd name="connsiteX11" fmla="*/ 816769 w 2340551"/>
                  <a:gd name="connsiteY11" fmla="*/ 1131048 h 1699154"/>
                  <a:gd name="connsiteX12" fmla="*/ 909638 w 2340551"/>
                  <a:gd name="connsiteY12" fmla="*/ 1123904 h 1699154"/>
                  <a:gd name="connsiteX13" fmla="*/ 1035844 w 2340551"/>
                  <a:gd name="connsiteY13" fmla="*/ 1128667 h 1699154"/>
                  <a:gd name="connsiteX14" fmla="*/ 1143000 w 2340551"/>
                  <a:gd name="connsiteY14" fmla="*/ 1133429 h 1699154"/>
                  <a:gd name="connsiteX15" fmla="*/ 1223963 w 2340551"/>
                  <a:gd name="connsiteY15" fmla="*/ 1145334 h 1699154"/>
                  <a:gd name="connsiteX16" fmla="*/ 1289026 w 2340551"/>
                  <a:gd name="connsiteY16" fmla="*/ 1148084 h 1699154"/>
                  <a:gd name="connsiteX17" fmla="*/ 1376884 w 2340551"/>
                  <a:gd name="connsiteY17" fmla="*/ 1169402 h 1699154"/>
                  <a:gd name="connsiteX18" fmla="*/ 1465831 w 2340551"/>
                  <a:gd name="connsiteY18" fmla="*/ 1177000 h 1699154"/>
                  <a:gd name="connsiteX19" fmla="*/ 1542008 w 2340551"/>
                  <a:gd name="connsiteY19" fmla="*/ 1203165 h 1699154"/>
                  <a:gd name="connsiteX20" fmla="*/ 1607571 w 2340551"/>
                  <a:gd name="connsiteY20" fmla="*/ 1220429 h 1699154"/>
                  <a:gd name="connsiteX21" fmla="*/ 1677526 w 2340551"/>
                  <a:gd name="connsiteY21" fmla="*/ 1249341 h 1699154"/>
                  <a:gd name="connsiteX22" fmla="*/ 1739036 w 2340551"/>
                  <a:gd name="connsiteY22" fmla="*/ 1268279 h 1699154"/>
                  <a:gd name="connsiteX23" fmla="*/ 1793400 w 2340551"/>
                  <a:gd name="connsiteY23" fmla="*/ 1289598 h 1699154"/>
                  <a:gd name="connsiteX24" fmla="*/ 1901492 w 2340551"/>
                  <a:gd name="connsiteY24" fmla="*/ 1345747 h 1699154"/>
                  <a:gd name="connsiteX25" fmla="*/ 2017224 w 2340551"/>
                  <a:gd name="connsiteY25" fmla="*/ 1406891 h 1699154"/>
                  <a:gd name="connsiteX26" fmla="*/ 2096017 w 2340551"/>
                  <a:gd name="connsiteY26" fmla="*/ 1465115 h 1699154"/>
                  <a:gd name="connsiteX27" fmla="*/ 2179585 w 2340551"/>
                  <a:gd name="connsiteY27" fmla="*/ 1539017 h 1699154"/>
                  <a:gd name="connsiteX28" fmla="*/ 2270798 w 2340551"/>
                  <a:gd name="connsiteY28" fmla="*/ 1622673 h 1699154"/>
                  <a:gd name="connsiteX29" fmla="*/ 2340551 w 2340551"/>
                  <a:gd name="connsiteY29" fmla="*/ 1699154 h 1699154"/>
                  <a:gd name="connsiteX30" fmla="*/ 1471613 w 2340551"/>
                  <a:gd name="connsiteY30" fmla="*/ 483348 h 1699154"/>
                  <a:gd name="connsiteX31" fmla="*/ 1457325 w 2340551"/>
                  <a:gd name="connsiteY31" fmla="*/ 507160 h 1699154"/>
                  <a:gd name="connsiteX32" fmla="*/ 1435894 w 2340551"/>
                  <a:gd name="connsiteY32" fmla="*/ 528592 h 1699154"/>
                  <a:gd name="connsiteX33" fmla="*/ 1412081 w 2340551"/>
                  <a:gd name="connsiteY33" fmla="*/ 542879 h 1699154"/>
                  <a:gd name="connsiteX34" fmla="*/ 1381125 w 2340551"/>
                  <a:gd name="connsiteY34" fmla="*/ 559548 h 1699154"/>
                  <a:gd name="connsiteX35" fmla="*/ 334918 w 2340551"/>
                  <a:gd name="connsiteY35" fmla="*/ 62267 h 1699154"/>
                  <a:gd name="connsiteX36" fmla="*/ 12868 w 2340551"/>
                  <a:gd name="connsiteY36" fmla="*/ 0 h 1699154"/>
                  <a:gd name="connsiteX37" fmla="*/ 2766 w 2340551"/>
                  <a:gd name="connsiteY37" fmla="*/ 389961 h 1699154"/>
                  <a:gd name="connsiteX0" fmla="*/ 2766 w 2340551"/>
                  <a:gd name="connsiteY0" fmla="*/ 389961 h 1699154"/>
                  <a:gd name="connsiteX1" fmla="*/ 0 w 2340551"/>
                  <a:gd name="connsiteY1" fmla="*/ 1402510 h 1699154"/>
                  <a:gd name="connsiteX2" fmla="*/ 57150 w 2340551"/>
                  <a:gd name="connsiteY2" fmla="*/ 1369173 h 1699154"/>
                  <a:gd name="connsiteX3" fmla="*/ 111919 w 2340551"/>
                  <a:gd name="connsiteY3" fmla="*/ 1338217 h 1699154"/>
                  <a:gd name="connsiteX4" fmla="*/ 183356 w 2340551"/>
                  <a:gd name="connsiteY4" fmla="*/ 1300117 h 1699154"/>
                  <a:gd name="connsiteX5" fmla="*/ 257175 w 2340551"/>
                  <a:gd name="connsiteY5" fmla="*/ 1264398 h 1699154"/>
                  <a:gd name="connsiteX6" fmla="*/ 352425 w 2340551"/>
                  <a:gd name="connsiteY6" fmla="*/ 1231060 h 1699154"/>
                  <a:gd name="connsiteX7" fmla="*/ 431006 w 2340551"/>
                  <a:gd name="connsiteY7" fmla="*/ 1200104 h 1699154"/>
                  <a:gd name="connsiteX8" fmla="*/ 523875 w 2340551"/>
                  <a:gd name="connsiteY8" fmla="*/ 1173910 h 1699154"/>
                  <a:gd name="connsiteX9" fmla="*/ 628650 w 2340551"/>
                  <a:gd name="connsiteY9" fmla="*/ 1152479 h 1699154"/>
                  <a:gd name="connsiteX10" fmla="*/ 726281 w 2340551"/>
                  <a:gd name="connsiteY10" fmla="*/ 1140573 h 1699154"/>
                  <a:gd name="connsiteX11" fmla="*/ 816769 w 2340551"/>
                  <a:gd name="connsiteY11" fmla="*/ 1131048 h 1699154"/>
                  <a:gd name="connsiteX12" fmla="*/ 909638 w 2340551"/>
                  <a:gd name="connsiteY12" fmla="*/ 1123904 h 1699154"/>
                  <a:gd name="connsiteX13" fmla="*/ 1035844 w 2340551"/>
                  <a:gd name="connsiteY13" fmla="*/ 1128667 h 1699154"/>
                  <a:gd name="connsiteX14" fmla="*/ 1143000 w 2340551"/>
                  <a:gd name="connsiteY14" fmla="*/ 1133429 h 1699154"/>
                  <a:gd name="connsiteX15" fmla="*/ 1223963 w 2340551"/>
                  <a:gd name="connsiteY15" fmla="*/ 1145334 h 1699154"/>
                  <a:gd name="connsiteX16" fmla="*/ 1289026 w 2340551"/>
                  <a:gd name="connsiteY16" fmla="*/ 1148084 h 1699154"/>
                  <a:gd name="connsiteX17" fmla="*/ 1376884 w 2340551"/>
                  <a:gd name="connsiteY17" fmla="*/ 1169402 h 1699154"/>
                  <a:gd name="connsiteX18" fmla="*/ 1465831 w 2340551"/>
                  <a:gd name="connsiteY18" fmla="*/ 1177000 h 1699154"/>
                  <a:gd name="connsiteX19" fmla="*/ 1542008 w 2340551"/>
                  <a:gd name="connsiteY19" fmla="*/ 1203165 h 1699154"/>
                  <a:gd name="connsiteX20" fmla="*/ 1607571 w 2340551"/>
                  <a:gd name="connsiteY20" fmla="*/ 1220429 h 1699154"/>
                  <a:gd name="connsiteX21" fmla="*/ 1677526 w 2340551"/>
                  <a:gd name="connsiteY21" fmla="*/ 1249341 h 1699154"/>
                  <a:gd name="connsiteX22" fmla="*/ 1739036 w 2340551"/>
                  <a:gd name="connsiteY22" fmla="*/ 1268279 h 1699154"/>
                  <a:gd name="connsiteX23" fmla="*/ 1793400 w 2340551"/>
                  <a:gd name="connsiteY23" fmla="*/ 1289598 h 1699154"/>
                  <a:gd name="connsiteX24" fmla="*/ 1901492 w 2340551"/>
                  <a:gd name="connsiteY24" fmla="*/ 1345747 h 1699154"/>
                  <a:gd name="connsiteX25" fmla="*/ 2017224 w 2340551"/>
                  <a:gd name="connsiteY25" fmla="*/ 1406891 h 1699154"/>
                  <a:gd name="connsiteX26" fmla="*/ 2096017 w 2340551"/>
                  <a:gd name="connsiteY26" fmla="*/ 1465115 h 1699154"/>
                  <a:gd name="connsiteX27" fmla="*/ 2179585 w 2340551"/>
                  <a:gd name="connsiteY27" fmla="*/ 1539017 h 1699154"/>
                  <a:gd name="connsiteX28" fmla="*/ 2270798 w 2340551"/>
                  <a:gd name="connsiteY28" fmla="*/ 1622673 h 1699154"/>
                  <a:gd name="connsiteX29" fmla="*/ 2340551 w 2340551"/>
                  <a:gd name="connsiteY29" fmla="*/ 1699154 h 1699154"/>
                  <a:gd name="connsiteX30" fmla="*/ 1471613 w 2340551"/>
                  <a:gd name="connsiteY30" fmla="*/ 483348 h 1699154"/>
                  <a:gd name="connsiteX31" fmla="*/ 1457325 w 2340551"/>
                  <a:gd name="connsiteY31" fmla="*/ 507160 h 1699154"/>
                  <a:gd name="connsiteX32" fmla="*/ 1435894 w 2340551"/>
                  <a:gd name="connsiteY32" fmla="*/ 528592 h 1699154"/>
                  <a:gd name="connsiteX33" fmla="*/ 1412081 w 2340551"/>
                  <a:gd name="connsiteY33" fmla="*/ 542879 h 1699154"/>
                  <a:gd name="connsiteX34" fmla="*/ 334918 w 2340551"/>
                  <a:gd name="connsiteY34" fmla="*/ 62267 h 1699154"/>
                  <a:gd name="connsiteX35" fmla="*/ 12868 w 2340551"/>
                  <a:gd name="connsiteY35" fmla="*/ 0 h 1699154"/>
                  <a:gd name="connsiteX36" fmla="*/ 2766 w 2340551"/>
                  <a:gd name="connsiteY36" fmla="*/ 389961 h 1699154"/>
                  <a:gd name="connsiteX0" fmla="*/ 2766 w 2340551"/>
                  <a:gd name="connsiteY0" fmla="*/ 389961 h 1699154"/>
                  <a:gd name="connsiteX1" fmla="*/ 0 w 2340551"/>
                  <a:gd name="connsiteY1" fmla="*/ 1402510 h 1699154"/>
                  <a:gd name="connsiteX2" fmla="*/ 57150 w 2340551"/>
                  <a:gd name="connsiteY2" fmla="*/ 1369173 h 1699154"/>
                  <a:gd name="connsiteX3" fmla="*/ 111919 w 2340551"/>
                  <a:gd name="connsiteY3" fmla="*/ 1338217 h 1699154"/>
                  <a:gd name="connsiteX4" fmla="*/ 183356 w 2340551"/>
                  <a:gd name="connsiteY4" fmla="*/ 1300117 h 1699154"/>
                  <a:gd name="connsiteX5" fmla="*/ 257175 w 2340551"/>
                  <a:gd name="connsiteY5" fmla="*/ 1264398 h 1699154"/>
                  <a:gd name="connsiteX6" fmla="*/ 352425 w 2340551"/>
                  <a:gd name="connsiteY6" fmla="*/ 1231060 h 1699154"/>
                  <a:gd name="connsiteX7" fmla="*/ 431006 w 2340551"/>
                  <a:gd name="connsiteY7" fmla="*/ 1200104 h 1699154"/>
                  <a:gd name="connsiteX8" fmla="*/ 523875 w 2340551"/>
                  <a:gd name="connsiteY8" fmla="*/ 1173910 h 1699154"/>
                  <a:gd name="connsiteX9" fmla="*/ 628650 w 2340551"/>
                  <a:gd name="connsiteY9" fmla="*/ 1152479 h 1699154"/>
                  <a:gd name="connsiteX10" fmla="*/ 726281 w 2340551"/>
                  <a:gd name="connsiteY10" fmla="*/ 1140573 h 1699154"/>
                  <a:gd name="connsiteX11" fmla="*/ 816769 w 2340551"/>
                  <a:gd name="connsiteY11" fmla="*/ 1131048 h 1699154"/>
                  <a:gd name="connsiteX12" fmla="*/ 909638 w 2340551"/>
                  <a:gd name="connsiteY12" fmla="*/ 1123904 h 1699154"/>
                  <a:gd name="connsiteX13" fmla="*/ 1035844 w 2340551"/>
                  <a:gd name="connsiteY13" fmla="*/ 1128667 h 1699154"/>
                  <a:gd name="connsiteX14" fmla="*/ 1143000 w 2340551"/>
                  <a:gd name="connsiteY14" fmla="*/ 1133429 h 1699154"/>
                  <a:gd name="connsiteX15" fmla="*/ 1223963 w 2340551"/>
                  <a:gd name="connsiteY15" fmla="*/ 1145334 h 1699154"/>
                  <a:gd name="connsiteX16" fmla="*/ 1289026 w 2340551"/>
                  <a:gd name="connsiteY16" fmla="*/ 1148084 h 1699154"/>
                  <a:gd name="connsiteX17" fmla="*/ 1376884 w 2340551"/>
                  <a:gd name="connsiteY17" fmla="*/ 1169402 h 1699154"/>
                  <a:gd name="connsiteX18" fmla="*/ 1465831 w 2340551"/>
                  <a:gd name="connsiteY18" fmla="*/ 1177000 h 1699154"/>
                  <a:gd name="connsiteX19" fmla="*/ 1542008 w 2340551"/>
                  <a:gd name="connsiteY19" fmla="*/ 1203165 h 1699154"/>
                  <a:gd name="connsiteX20" fmla="*/ 1607571 w 2340551"/>
                  <a:gd name="connsiteY20" fmla="*/ 1220429 h 1699154"/>
                  <a:gd name="connsiteX21" fmla="*/ 1677526 w 2340551"/>
                  <a:gd name="connsiteY21" fmla="*/ 1249341 h 1699154"/>
                  <a:gd name="connsiteX22" fmla="*/ 1739036 w 2340551"/>
                  <a:gd name="connsiteY22" fmla="*/ 1268279 h 1699154"/>
                  <a:gd name="connsiteX23" fmla="*/ 1793400 w 2340551"/>
                  <a:gd name="connsiteY23" fmla="*/ 1289598 h 1699154"/>
                  <a:gd name="connsiteX24" fmla="*/ 1901492 w 2340551"/>
                  <a:gd name="connsiteY24" fmla="*/ 1345747 h 1699154"/>
                  <a:gd name="connsiteX25" fmla="*/ 2017224 w 2340551"/>
                  <a:gd name="connsiteY25" fmla="*/ 1406891 h 1699154"/>
                  <a:gd name="connsiteX26" fmla="*/ 2096017 w 2340551"/>
                  <a:gd name="connsiteY26" fmla="*/ 1465115 h 1699154"/>
                  <a:gd name="connsiteX27" fmla="*/ 2179585 w 2340551"/>
                  <a:gd name="connsiteY27" fmla="*/ 1539017 h 1699154"/>
                  <a:gd name="connsiteX28" fmla="*/ 2270798 w 2340551"/>
                  <a:gd name="connsiteY28" fmla="*/ 1622673 h 1699154"/>
                  <a:gd name="connsiteX29" fmla="*/ 2340551 w 2340551"/>
                  <a:gd name="connsiteY29" fmla="*/ 1699154 h 1699154"/>
                  <a:gd name="connsiteX30" fmla="*/ 1471613 w 2340551"/>
                  <a:gd name="connsiteY30" fmla="*/ 483348 h 1699154"/>
                  <a:gd name="connsiteX31" fmla="*/ 1457325 w 2340551"/>
                  <a:gd name="connsiteY31" fmla="*/ 507160 h 1699154"/>
                  <a:gd name="connsiteX32" fmla="*/ 1435894 w 2340551"/>
                  <a:gd name="connsiteY32" fmla="*/ 528592 h 1699154"/>
                  <a:gd name="connsiteX33" fmla="*/ 334918 w 2340551"/>
                  <a:gd name="connsiteY33" fmla="*/ 62267 h 1699154"/>
                  <a:gd name="connsiteX34" fmla="*/ 12868 w 2340551"/>
                  <a:gd name="connsiteY34" fmla="*/ 0 h 1699154"/>
                  <a:gd name="connsiteX35" fmla="*/ 2766 w 2340551"/>
                  <a:gd name="connsiteY35" fmla="*/ 389961 h 1699154"/>
                  <a:gd name="connsiteX0" fmla="*/ 2766 w 2340551"/>
                  <a:gd name="connsiteY0" fmla="*/ 389961 h 1699154"/>
                  <a:gd name="connsiteX1" fmla="*/ 0 w 2340551"/>
                  <a:gd name="connsiteY1" fmla="*/ 1402510 h 1699154"/>
                  <a:gd name="connsiteX2" fmla="*/ 57150 w 2340551"/>
                  <a:gd name="connsiteY2" fmla="*/ 1369173 h 1699154"/>
                  <a:gd name="connsiteX3" fmla="*/ 111919 w 2340551"/>
                  <a:gd name="connsiteY3" fmla="*/ 1338217 h 1699154"/>
                  <a:gd name="connsiteX4" fmla="*/ 183356 w 2340551"/>
                  <a:gd name="connsiteY4" fmla="*/ 1300117 h 1699154"/>
                  <a:gd name="connsiteX5" fmla="*/ 257175 w 2340551"/>
                  <a:gd name="connsiteY5" fmla="*/ 1264398 h 1699154"/>
                  <a:gd name="connsiteX6" fmla="*/ 352425 w 2340551"/>
                  <a:gd name="connsiteY6" fmla="*/ 1231060 h 1699154"/>
                  <a:gd name="connsiteX7" fmla="*/ 431006 w 2340551"/>
                  <a:gd name="connsiteY7" fmla="*/ 1200104 h 1699154"/>
                  <a:gd name="connsiteX8" fmla="*/ 523875 w 2340551"/>
                  <a:gd name="connsiteY8" fmla="*/ 1173910 h 1699154"/>
                  <a:gd name="connsiteX9" fmla="*/ 628650 w 2340551"/>
                  <a:gd name="connsiteY9" fmla="*/ 1152479 h 1699154"/>
                  <a:gd name="connsiteX10" fmla="*/ 726281 w 2340551"/>
                  <a:gd name="connsiteY10" fmla="*/ 1140573 h 1699154"/>
                  <a:gd name="connsiteX11" fmla="*/ 816769 w 2340551"/>
                  <a:gd name="connsiteY11" fmla="*/ 1131048 h 1699154"/>
                  <a:gd name="connsiteX12" fmla="*/ 909638 w 2340551"/>
                  <a:gd name="connsiteY12" fmla="*/ 1123904 h 1699154"/>
                  <a:gd name="connsiteX13" fmla="*/ 1035844 w 2340551"/>
                  <a:gd name="connsiteY13" fmla="*/ 1128667 h 1699154"/>
                  <a:gd name="connsiteX14" fmla="*/ 1143000 w 2340551"/>
                  <a:gd name="connsiteY14" fmla="*/ 1133429 h 1699154"/>
                  <a:gd name="connsiteX15" fmla="*/ 1223963 w 2340551"/>
                  <a:gd name="connsiteY15" fmla="*/ 1145334 h 1699154"/>
                  <a:gd name="connsiteX16" fmla="*/ 1289026 w 2340551"/>
                  <a:gd name="connsiteY16" fmla="*/ 1148084 h 1699154"/>
                  <a:gd name="connsiteX17" fmla="*/ 1376884 w 2340551"/>
                  <a:gd name="connsiteY17" fmla="*/ 1169402 h 1699154"/>
                  <a:gd name="connsiteX18" fmla="*/ 1465831 w 2340551"/>
                  <a:gd name="connsiteY18" fmla="*/ 1177000 h 1699154"/>
                  <a:gd name="connsiteX19" fmla="*/ 1542008 w 2340551"/>
                  <a:gd name="connsiteY19" fmla="*/ 1203165 h 1699154"/>
                  <a:gd name="connsiteX20" fmla="*/ 1607571 w 2340551"/>
                  <a:gd name="connsiteY20" fmla="*/ 1220429 h 1699154"/>
                  <a:gd name="connsiteX21" fmla="*/ 1677526 w 2340551"/>
                  <a:gd name="connsiteY21" fmla="*/ 1249341 h 1699154"/>
                  <a:gd name="connsiteX22" fmla="*/ 1739036 w 2340551"/>
                  <a:gd name="connsiteY22" fmla="*/ 1268279 h 1699154"/>
                  <a:gd name="connsiteX23" fmla="*/ 1793400 w 2340551"/>
                  <a:gd name="connsiteY23" fmla="*/ 1289598 h 1699154"/>
                  <a:gd name="connsiteX24" fmla="*/ 1901492 w 2340551"/>
                  <a:gd name="connsiteY24" fmla="*/ 1345747 h 1699154"/>
                  <a:gd name="connsiteX25" fmla="*/ 2017224 w 2340551"/>
                  <a:gd name="connsiteY25" fmla="*/ 1406891 h 1699154"/>
                  <a:gd name="connsiteX26" fmla="*/ 2096017 w 2340551"/>
                  <a:gd name="connsiteY26" fmla="*/ 1465115 h 1699154"/>
                  <a:gd name="connsiteX27" fmla="*/ 2179585 w 2340551"/>
                  <a:gd name="connsiteY27" fmla="*/ 1539017 h 1699154"/>
                  <a:gd name="connsiteX28" fmla="*/ 2270798 w 2340551"/>
                  <a:gd name="connsiteY28" fmla="*/ 1622673 h 1699154"/>
                  <a:gd name="connsiteX29" fmla="*/ 2340551 w 2340551"/>
                  <a:gd name="connsiteY29" fmla="*/ 1699154 h 1699154"/>
                  <a:gd name="connsiteX30" fmla="*/ 1471613 w 2340551"/>
                  <a:gd name="connsiteY30" fmla="*/ 483348 h 1699154"/>
                  <a:gd name="connsiteX31" fmla="*/ 1457325 w 2340551"/>
                  <a:gd name="connsiteY31" fmla="*/ 507160 h 1699154"/>
                  <a:gd name="connsiteX32" fmla="*/ 334918 w 2340551"/>
                  <a:gd name="connsiteY32" fmla="*/ 62267 h 1699154"/>
                  <a:gd name="connsiteX33" fmla="*/ 12868 w 2340551"/>
                  <a:gd name="connsiteY33" fmla="*/ 0 h 1699154"/>
                  <a:gd name="connsiteX34" fmla="*/ 2766 w 2340551"/>
                  <a:gd name="connsiteY34" fmla="*/ 389961 h 1699154"/>
                  <a:gd name="connsiteX0" fmla="*/ 2766 w 2340551"/>
                  <a:gd name="connsiteY0" fmla="*/ 389961 h 1699154"/>
                  <a:gd name="connsiteX1" fmla="*/ 0 w 2340551"/>
                  <a:gd name="connsiteY1" fmla="*/ 1402510 h 1699154"/>
                  <a:gd name="connsiteX2" fmla="*/ 57150 w 2340551"/>
                  <a:gd name="connsiteY2" fmla="*/ 1369173 h 1699154"/>
                  <a:gd name="connsiteX3" fmla="*/ 111919 w 2340551"/>
                  <a:gd name="connsiteY3" fmla="*/ 1338217 h 1699154"/>
                  <a:gd name="connsiteX4" fmla="*/ 183356 w 2340551"/>
                  <a:gd name="connsiteY4" fmla="*/ 1300117 h 1699154"/>
                  <a:gd name="connsiteX5" fmla="*/ 257175 w 2340551"/>
                  <a:gd name="connsiteY5" fmla="*/ 1264398 h 1699154"/>
                  <a:gd name="connsiteX6" fmla="*/ 352425 w 2340551"/>
                  <a:gd name="connsiteY6" fmla="*/ 1231060 h 1699154"/>
                  <a:gd name="connsiteX7" fmla="*/ 431006 w 2340551"/>
                  <a:gd name="connsiteY7" fmla="*/ 1200104 h 1699154"/>
                  <a:gd name="connsiteX8" fmla="*/ 523875 w 2340551"/>
                  <a:gd name="connsiteY8" fmla="*/ 1173910 h 1699154"/>
                  <a:gd name="connsiteX9" fmla="*/ 628650 w 2340551"/>
                  <a:gd name="connsiteY9" fmla="*/ 1152479 h 1699154"/>
                  <a:gd name="connsiteX10" fmla="*/ 726281 w 2340551"/>
                  <a:gd name="connsiteY10" fmla="*/ 1140573 h 1699154"/>
                  <a:gd name="connsiteX11" fmla="*/ 816769 w 2340551"/>
                  <a:gd name="connsiteY11" fmla="*/ 1131048 h 1699154"/>
                  <a:gd name="connsiteX12" fmla="*/ 909638 w 2340551"/>
                  <a:gd name="connsiteY12" fmla="*/ 1123904 h 1699154"/>
                  <a:gd name="connsiteX13" fmla="*/ 1035844 w 2340551"/>
                  <a:gd name="connsiteY13" fmla="*/ 1128667 h 1699154"/>
                  <a:gd name="connsiteX14" fmla="*/ 1143000 w 2340551"/>
                  <a:gd name="connsiteY14" fmla="*/ 1133429 h 1699154"/>
                  <a:gd name="connsiteX15" fmla="*/ 1223963 w 2340551"/>
                  <a:gd name="connsiteY15" fmla="*/ 1145334 h 1699154"/>
                  <a:gd name="connsiteX16" fmla="*/ 1289026 w 2340551"/>
                  <a:gd name="connsiteY16" fmla="*/ 1148084 h 1699154"/>
                  <a:gd name="connsiteX17" fmla="*/ 1376884 w 2340551"/>
                  <a:gd name="connsiteY17" fmla="*/ 1169402 h 1699154"/>
                  <a:gd name="connsiteX18" fmla="*/ 1465831 w 2340551"/>
                  <a:gd name="connsiteY18" fmla="*/ 1177000 h 1699154"/>
                  <a:gd name="connsiteX19" fmla="*/ 1542008 w 2340551"/>
                  <a:gd name="connsiteY19" fmla="*/ 1203165 h 1699154"/>
                  <a:gd name="connsiteX20" fmla="*/ 1607571 w 2340551"/>
                  <a:gd name="connsiteY20" fmla="*/ 1220429 h 1699154"/>
                  <a:gd name="connsiteX21" fmla="*/ 1677526 w 2340551"/>
                  <a:gd name="connsiteY21" fmla="*/ 1249341 h 1699154"/>
                  <a:gd name="connsiteX22" fmla="*/ 1739036 w 2340551"/>
                  <a:gd name="connsiteY22" fmla="*/ 1268279 h 1699154"/>
                  <a:gd name="connsiteX23" fmla="*/ 1793400 w 2340551"/>
                  <a:gd name="connsiteY23" fmla="*/ 1289598 h 1699154"/>
                  <a:gd name="connsiteX24" fmla="*/ 1901492 w 2340551"/>
                  <a:gd name="connsiteY24" fmla="*/ 1345747 h 1699154"/>
                  <a:gd name="connsiteX25" fmla="*/ 2017224 w 2340551"/>
                  <a:gd name="connsiteY25" fmla="*/ 1406891 h 1699154"/>
                  <a:gd name="connsiteX26" fmla="*/ 2096017 w 2340551"/>
                  <a:gd name="connsiteY26" fmla="*/ 1465115 h 1699154"/>
                  <a:gd name="connsiteX27" fmla="*/ 2179585 w 2340551"/>
                  <a:gd name="connsiteY27" fmla="*/ 1539017 h 1699154"/>
                  <a:gd name="connsiteX28" fmla="*/ 2270798 w 2340551"/>
                  <a:gd name="connsiteY28" fmla="*/ 1622673 h 1699154"/>
                  <a:gd name="connsiteX29" fmla="*/ 2340551 w 2340551"/>
                  <a:gd name="connsiteY29" fmla="*/ 1699154 h 1699154"/>
                  <a:gd name="connsiteX30" fmla="*/ 1471613 w 2340551"/>
                  <a:gd name="connsiteY30" fmla="*/ 483348 h 1699154"/>
                  <a:gd name="connsiteX31" fmla="*/ 476814 w 2340551"/>
                  <a:gd name="connsiteY31" fmla="*/ 57632 h 1699154"/>
                  <a:gd name="connsiteX32" fmla="*/ 334918 w 2340551"/>
                  <a:gd name="connsiteY32" fmla="*/ 62267 h 1699154"/>
                  <a:gd name="connsiteX33" fmla="*/ 12868 w 2340551"/>
                  <a:gd name="connsiteY33" fmla="*/ 0 h 1699154"/>
                  <a:gd name="connsiteX34" fmla="*/ 2766 w 2340551"/>
                  <a:gd name="connsiteY34" fmla="*/ 389961 h 1699154"/>
                  <a:gd name="connsiteX0" fmla="*/ 2766 w 2340551"/>
                  <a:gd name="connsiteY0" fmla="*/ 389961 h 1699154"/>
                  <a:gd name="connsiteX1" fmla="*/ 0 w 2340551"/>
                  <a:gd name="connsiteY1" fmla="*/ 1402510 h 1699154"/>
                  <a:gd name="connsiteX2" fmla="*/ 57150 w 2340551"/>
                  <a:gd name="connsiteY2" fmla="*/ 1369173 h 1699154"/>
                  <a:gd name="connsiteX3" fmla="*/ 111919 w 2340551"/>
                  <a:gd name="connsiteY3" fmla="*/ 1338217 h 1699154"/>
                  <a:gd name="connsiteX4" fmla="*/ 183356 w 2340551"/>
                  <a:gd name="connsiteY4" fmla="*/ 1300117 h 1699154"/>
                  <a:gd name="connsiteX5" fmla="*/ 257175 w 2340551"/>
                  <a:gd name="connsiteY5" fmla="*/ 1264398 h 1699154"/>
                  <a:gd name="connsiteX6" fmla="*/ 352425 w 2340551"/>
                  <a:gd name="connsiteY6" fmla="*/ 1231060 h 1699154"/>
                  <a:gd name="connsiteX7" fmla="*/ 431006 w 2340551"/>
                  <a:gd name="connsiteY7" fmla="*/ 1200104 h 1699154"/>
                  <a:gd name="connsiteX8" fmla="*/ 523875 w 2340551"/>
                  <a:gd name="connsiteY8" fmla="*/ 1173910 h 1699154"/>
                  <a:gd name="connsiteX9" fmla="*/ 628650 w 2340551"/>
                  <a:gd name="connsiteY9" fmla="*/ 1152479 h 1699154"/>
                  <a:gd name="connsiteX10" fmla="*/ 726281 w 2340551"/>
                  <a:gd name="connsiteY10" fmla="*/ 1140573 h 1699154"/>
                  <a:gd name="connsiteX11" fmla="*/ 816769 w 2340551"/>
                  <a:gd name="connsiteY11" fmla="*/ 1131048 h 1699154"/>
                  <a:gd name="connsiteX12" fmla="*/ 909638 w 2340551"/>
                  <a:gd name="connsiteY12" fmla="*/ 1123904 h 1699154"/>
                  <a:gd name="connsiteX13" fmla="*/ 1035844 w 2340551"/>
                  <a:gd name="connsiteY13" fmla="*/ 1128667 h 1699154"/>
                  <a:gd name="connsiteX14" fmla="*/ 1143000 w 2340551"/>
                  <a:gd name="connsiteY14" fmla="*/ 1133429 h 1699154"/>
                  <a:gd name="connsiteX15" fmla="*/ 1223963 w 2340551"/>
                  <a:gd name="connsiteY15" fmla="*/ 1145334 h 1699154"/>
                  <a:gd name="connsiteX16" fmla="*/ 1289026 w 2340551"/>
                  <a:gd name="connsiteY16" fmla="*/ 1148084 h 1699154"/>
                  <a:gd name="connsiteX17" fmla="*/ 1376884 w 2340551"/>
                  <a:gd name="connsiteY17" fmla="*/ 1169402 h 1699154"/>
                  <a:gd name="connsiteX18" fmla="*/ 1465831 w 2340551"/>
                  <a:gd name="connsiteY18" fmla="*/ 1177000 h 1699154"/>
                  <a:gd name="connsiteX19" fmla="*/ 1542008 w 2340551"/>
                  <a:gd name="connsiteY19" fmla="*/ 1203165 h 1699154"/>
                  <a:gd name="connsiteX20" fmla="*/ 1607571 w 2340551"/>
                  <a:gd name="connsiteY20" fmla="*/ 1220429 h 1699154"/>
                  <a:gd name="connsiteX21" fmla="*/ 1677526 w 2340551"/>
                  <a:gd name="connsiteY21" fmla="*/ 1249341 h 1699154"/>
                  <a:gd name="connsiteX22" fmla="*/ 1739036 w 2340551"/>
                  <a:gd name="connsiteY22" fmla="*/ 1268279 h 1699154"/>
                  <a:gd name="connsiteX23" fmla="*/ 1793400 w 2340551"/>
                  <a:gd name="connsiteY23" fmla="*/ 1289598 h 1699154"/>
                  <a:gd name="connsiteX24" fmla="*/ 1901492 w 2340551"/>
                  <a:gd name="connsiteY24" fmla="*/ 1345747 h 1699154"/>
                  <a:gd name="connsiteX25" fmla="*/ 2017224 w 2340551"/>
                  <a:gd name="connsiteY25" fmla="*/ 1406891 h 1699154"/>
                  <a:gd name="connsiteX26" fmla="*/ 2096017 w 2340551"/>
                  <a:gd name="connsiteY26" fmla="*/ 1465115 h 1699154"/>
                  <a:gd name="connsiteX27" fmla="*/ 2179585 w 2340551"/>
                  <a:gd name="connsiteY27" fmla="*/ 1539017 h 1699154"/>
                  <a:gd name="connsiteX28" fmla="*/ 2270798 w 2340551"/>
                  <a:gd name="connsiteY28" fmla="*/ 1622673 h 1699154"/>
                  <a:gd name="connsiteX29" fmla="*/ 2340551 w 2340551"/>
                  <a:gd name="connsiteY29" fmla="*/ 1699154 h 1699154"/>
                  <a:gd name="connsiteX30" fmla="*/ 913914 w 2340551"/>
                  <a:gd name="connsiteY30" fmla="*/ 453887 h 1699154"/>
                  <a:gd name="connsiteX31" fmla="*/ 476814 w 2340551"/>
                  <a:gd name="connsiteY31" fmla="*/ 57632 h 1699154"/>
                  <a:gd name="connsiteX32" fmla="*/ 334918 w 2340551"/>
                  <a:gd name="connsiteY32" fmla="*/ 62267 h 1699154"/>
                  <a:gd name="connsiteX33" fmla="*/ 12868 w 2340551"/>
                  <a:gd name="connsiteY33" fmla="*/ 0 h 1699154"/>
                  <a:gd name="connsiteX34" fmla="*/ 2766 w 2340551"/>
                  <a:gd name="connsiteY34" fmla="*/ 389961 h 1699154"/>
                  <a:gd name="connsiteX0" fmla="*/ 2766 w 2270798"/>
                  <a:gd name="connsiteY0" fmla="*/ 389961 h 1622673"/>
                  <a:gd name="connsiteX1" fmla="*/ 0 w 2270798"/>
                  <a:gd name="connsiteY1" fmla="*/ 1402510 h 1622673"/>
                  <a:gd name="connsiteX2" fmla="*/ 57150 w 2270798"/>
                  <a:gd name="connsiteY2" fmla="*/ 1369173 h 1622673"/>
                  <a:gd name="connsiteX3" fmla="*/ 111919 w 2270798"/>
                  <a:gd name="connsiteY3" fmla="*/ 1338217 h 1622673"/>
                  <a:gd name="connsiteX4" fmla="*/ 183356 w 2270798"/>
                  <a:gd name="connsiteY4" fmla="*/ 1300117 h 1622673"/>
                  <a:gd name="connsiteX5" fmla="*/ 257175 w 2270798"/>
                  <a:gd name="connsiteY5" fmla="*/ 1264398 h 1622673"/>
                  <a:gd name="connsiteX6" fmla="*/ 352425 w 2270798"/>
                  <a:gd name="connsiteY6" fmla="*/ 1231060 h 1622673"/>
                  <a:gd name="connsiteX7" fmla="*/ 431006 w 2270798"/>
                  <a:gd name="connsiteY7" fmla="*/ 1200104 h 1622673"/>
                  <a:gd name="connsiteX8" fmla="*/ 523875 w 2270798"/>
                  <a:gd name="connsiteY8" fmla="*/ 1173910 h 1622673"/>
                  <a:gd name="connsiteX9" fmla="*/ 628650 w 2270798"/>
                  <a:gd name="connsiteY9" fmla="*/ 1152479 h 1622673"/>
                  <a:gd name="connsiteX10" fmla="*/ 726281 w 2270798"/>
                  <a:gd name="connsiteY10" fmla="*/ 1140573 h 1622673"/>
                  <a:gd name="connsiteX11" fmla="*/ 816769 w 2270798"/>
                  <a:gd name="connsiteY11" fmla="*/ 1131048 h 1622673"/>
                  <a:gd name="connsiteX12" fmla="*/ 909638 w 2270798"/>
                  <a:gd name="connsiteY12" fmla="*/ 1123904 h 1622673"/>
                  <a:gd name="connsiteX13" fmla="*/ 1035844 w 2270798"/>
                  <a:gd name="connsiteY13" fmla="*/ 1128667 h 1622673"/>
                  <a:gd name="connsiteX14" fmla="*/ 1143000 w 2270798"/>
                  <a:gd name="connsiteY14" fmla="*/ 1133429 h 1622673"/>
                  <a:gd name="connsiteX15" fmla="*/ 1223963 w 2270798"/>
                  <a:gd name="connsiteY15" fmla="*/ 1145334 h 1622673"/>
                  <a:gd name="connsiteX16" fmla="*/ 1289026 w 2270798"/>
                  <a:gd name="connsiteY16" fmla="*/ 1148084 h 1622673"/>
                  <a:gd name="connsiteX17" fmla="*/ 1376884 w 2270798"/>
                  <a:gd name="connsiteY17" fmla="*/ 1169402 h 1622673"/>
                  <a:gd name="connsiteX18" fmla="*/ 1465831 w 2270798"/>
                  <a:gd name="connsiteY18" fmla="*/ 1177000 h 1622673"/>
                  <a:gd name="connsiteX19" fmla="*/ 1542008 w 2270798"/>
                  <a:gd name="connsiteY19" fmla="*/ 1203165 h 1622673"/>
                  <a:gd name="connsiteX20" fmla="*/ 1607571 w 2270798"/>
                  <a:gd name="connsiteY20" fmla="*/ 1220429 h 1622673"/>
                  <a:gd name="connsiteX21" fmla="*/ 1677526 w 2270798"/>
                  <a:gd name="connsiteY21" fmla="*/ 1249341 h 1622673"/>
                  <a:gd name="connsiteX22" fmla="*/ 1739036 w 2270798"/>
                  <a:gd name="connsiteY22" fmla="*/ 1268279 h 1622673"/>
                  <a:gd name="connsiteX23" fmla="*/ 1793400 w 2270798"/>
                  <a:gd name="connsiteY23" fmla="*/ 1289598 h 1622673"/>
                  <a:gd name="connsiteX24" fmla="*/ 1901492 w 2270798"/>
                  <a:gd name="connsiteY24" fmla="*/ 1345747 h 1622673"/>
                  <a:gd name="connsiteX25" fmla="*/ 2017224 w 2270798"/>
                  <a:gd name="connsiteY25" fmla="*/ 1406891 h 1622673"/>
                  <a:gd name="connsiteX26" fmla="*/ 2096017 w 2270798"/>
                  <a:gd name="connsiteY26" fmla="*/ 1465115 h 1622673"/>
                  <a:gd name="connsiteX27" fmla="*/ 2179585 w 2270798"/>
                  <a:gd name="connsiteY27" fmla="*/ 1539017 h 1622673"/>
                  <a:gd name="connsiteX28" fmla="*/ 2270798 w 2270798"/>
                  <a:gd name="connsiteY28" fmla="*/ 1622673 h 1622673"/>
                  <a:gd name="connsiteX29" fmla="*/ 913914 w 2270798"/>
                  <a:gd name="connsiteY29" fmla="*/ 453887 h 1622673"/>
                  <a:gd name="connsiteX30" fmla="*/ 476814 w 2270798"/>
                  <a:gd name="connsiteY30" fmla="*/ 57632 h 1622673"/>
                  <a:gd name="connsiteX31" fmla="*/ 334918 w 2270798"/>
                  <a:gd name="connsiteY31" fmla="*/ 62267 h 1622673"/>
                  <a:gd name="connsiteX32" fmla="*/ 12868 w 2270798"/>
                  <a:gd name="connsiteY32" fmla="*/ 0 h 1622673"/>
                  <a:gd name="connsiteX33" fmla="*/ 2766 w 2270798"/>
                  <a:gd name="connsiteY33" fmla="*/ 389961 h 1622673"/>
                  <a:gd name="connsiteX0" fmla="*/ 2766 w 2179585"/>
                  <a:gd name="connsiteY0" fmla="*/ 389961 h 1539017"/>
                  <a:gd name="connsiteX1" fmla="*/ 0 w 2179585"/>
                  <a:gd name="connsiteY1" fmla="*/ 1402510 h 1539017"/>
                  <a:gd name="connsiteX2" fmla="*/ 57150 w 2179585"/>
                  <a:gd name="connsiteY2" fmla="*/ 1369173 h 1539017"/>
                  <a:gd name="connsiteX3" fmla="*/ 111919 w 2179585"/>
                  <a:gd name="connsiteY3" fmla="*/ 1338217 h 1539017"/>
                  <a:gd name="connsiteX4" fmla="*/ 183356 w 2179585"/>
                  <a:gd name="connsiteY4" fmla="*/ 1300117 h 1539017"/>
                  <a:gd name="connsiteX5" fmla="*/ 257175 w 2179585"/>
                  <a:gd name="connsiteY5" fmla="*/ 1264398 h 1539017"/>
                  <a:gd name="connsiteX6" fmla="*/ 352425 w 2179585"/>
                  <a:gd name="connsiteY6" fmla="*/ 1231060 h 1539017"/>
                  <a:gd name="connsiteX7" fmla="*/ 431006 w 2179585"/>
                  <a:gd name="connsiteY7" fmla="*/ 1200104 h 1539017"/>
                  <a:gd name="connsiteX8" fmla="*/ 523875 w 2179585"/>
                  <a:gd name="connsiteY8" fmla="*/ 1173910 h 1539017"/>
                  <a:gd name="connsiteX9" fmla="*/ 628650 w 2179585"/>
                  <a:gd name="connsiteY9" fmla="*/ 1152479 h 1539017"/>
                  <a:gd name="connsiteX10" fmla="*/ 726281 w 2179585"/>
                  <a:gd name="connsiteY10" fmla="*/ 1140573 h 1539017"/>
                  <a:gd name="connsiteX11" fmla="*/ 816769 w 2179585"/>
                  <a:gd name="connsiteY11" fmla="*/ 1131048 h 1539017"/>
                  <a:gd name="connsiteX12" fmla="*/ 909638 w 2179585"/>
                  <a:gd name="connsiteY12" fmla="*/ 1123904 h 1539017"/>
                  <a:gd name="connsiteX13" fmla="*/ 1035844 w 2179585"/>
                  <a:gd name="connsiteY13" fmla="*/ 1128667 h 1539017"/>
                  <a:gd name="connsiteX14" fmla="*/ 1143000 w 2179585"/>
                  <a:gd name="connsiteY14" fmla="*/ 1133429 h 1539017"/>
                  <a:gd name="connsiteX15" fmla="*/ 1223963 w 2179585"/>
                  <a:gd name="connsiteY15" fmla="*/ 1145334 h 1539017"/>
                  <a:gd name="connsiteX16" fmla="*/ 1289026 w 2179585"/>
                  <a:gd name="connsiteY16" fmla="*/ 1148084 h 1539017"/>
                  <a:gd name="connsiteX17" fmla="*/ 1376884 w 2179585"/>
                  <a:gd name="connsiteY17" fmla="*/ 1169402 h 1539017"/>
                  <a:gd name="connsiteX18" fmla="*/ 1465831 w 2179585"/>
                  <a:gd name="connsiteY18" fmla="*/ 1177000 h 1539017"/>
                  <a:gd name="connsiteX19" fmla="*/ 1542008 w 2179585"/>
                  <a:gd name="connsiteY19" fmla="*/ 1203165 h 1539017"/>
                  <a:gd name="connsiteX20" fmla="*/ 1607571 w 2179585"/>
                  <a:gd name="connsiteY20" fmla="*/ 1220429 h 1539017"/>
                  <a:gd name="connsiteX21" fmla="*/ 1677526 w 2179585"/>
                  <a:gd name="connsiteY21" fmla="*/ 1249341 h 1539017"/>
                  <a:gd name="connsiteX22" fmla="*/ 1739036 w 2179585"/>
                  <a:gd name="connsiteY22" fmla="*/ 1268279 h 1539017"/>
                  <a:gd name="connsiteX23" fmla="*/ 1793400 w 2179585"/>
                  <a:gd name="connsiteY23" fmla="*/ 1289598 h 1539017"/>
                  <a:gd name="connsiteX24" fmla="*/ 1901492 w 2179585"/>
                  <a:gd name="connsiteY24" fmla="*/ 1345747 h 1539017"/>
                  <a:gd name="connsiteX25" fmla="*/ 2017224 w 2179585"/>
                  <a:gd name="connsiteY25" fmla="*/ 1406891 h 1539017"/>
                  <a:gd name="connsiteX26" fmla="*/ 2096017 w 2179585"/>
                  <a:gd name="connsiteY26" fmla="*/ 1465115 h 1539017"/>
                  <a:gd name="connsiteX27" fmla="*/ 2179585 w 2179585"/>
                  <a:gd name="connsiteY27" fmla="*/ 1539017 h 1539017"/>
                  <a:gd name="connsiteX28" fmla="*/ 913914 w 2179585"/>
                  <a:gd name="connsiteY28" fmla="*/ 453887 h 1539017"/>
                  <a:gd name="connsiteX29" fmla="*/ 476814 w 2179585"/>
                  <a:gd name="connsiteY29" fmla="*/ 57632 h 1539017"/>
                  <a:gd name="connsiteX30" fmla="*/ 334918 w 2179585"/>
                  <a:gd name="connsiteY30" fmla="*/ 62267 h 1539017"/>
                  <a:gd name="connsiteX31" fmla="*/ 12868 w 2179585"/>
                  <a:gd name="connsiteY31" fmla="*/ 0 h 1539017"/>
                  <a:gd name="connsiteX32" fmla="*/ 2766 w 2179585"/>
                  <a:gd name="connsiteY32" fmla="*/ 389961 h 1539017"/>
                  <a:gd name="connsiteX0" fmla="*/ 2766 w 2096017"/>
                  <a:gd name="connsiteY0" fmla="*/ 389961 h 1465115"/>
                  <a:gd name="connsiteX1" fmla="*/ 0 w 2096017"/>
                  <a:gd name="connsiteY1" fmla="*/ 1402510 h 1465115"/>
                  <a:gd name="connsiteX2" fmla="*/ 57150 w 2096017"/>
                  <a:gd name="connsiteY2" fmla="*/ 1369173 h 1465115"/>
                  <a:gd name="connsiteX3" fmla="*/ 111919 w 2096017"/>
                  <a:gd name="connsiteY3" fmla="*/ 1338217 h 1465115"/>
                  <a:gd name="connsiteX4" fmla="*/ 183356 w 2096017"/>
                  <a:gd name="connsiteY4" fmla="*/ 1300117 h 1465115"/>
                  <a:gd name="connsiteX5" fmla="*/ 257175 w 2096017"/>
                  <a:gd name="connsiteY5" fmla="*/ 1264398 h 1465115"/>
                  <a:gd name="connsiteX6" fmla="*/ 352425 w 2096017"/>
                  <a:gd name="connsiteY6" fmla="*/ 1231060 h 1465115"/>
                  <a:gd name="connsiteX7" fmla="*/ 431006 w 2096017"/>
                  <a:gd name="connsiteY7" fmla="*/ 1200104 h 1465115"/>
                  <a:gd name="connsiteX8" fmla="*/ 523875 w 2096017"/>
                  <a:gd name="connsiteY8" fmla="*/ 1173910 h 1465115"/>
                  <a:gd name="connsiteX9" fmla="*/ 628650 w 2096017"/>
                  <a:gd name="connsiteY9" fmla="*/ 1152479 h 1465115"/>
                  <a:gd name="connsiteX10" fmla="*/ 726281 w 2096017"/>
                  <a:gd name="connsiteY10" fmla="*/ 1140573 h 1465115"/>
                  <a:gd name="connsiteX11" fmla="*/ 816769 w 2096017"/>
                  <a:gd name="connsiteY11" fmla="*/ 1131048 h 1465115"/>
                  <a:gd name="connsiteX12" fmla="*/ 909638 w 2096017"/>
                  <a:gd name="connsiteY12" fmla="*/ 1123904 h 1465115"/>
                  <a:gd name="connsiteX13" fmla="*/ 1035844 w 2096017"/>
                  <a:gd name="connsiteY13" fmla="*/ 1128667 h 1465115"/>
                  <a:gd name="connsiteX14" fmla="*/ 1143000 w 2096017"/>
                  <a:gd name="connsiteY14" fmla="*/ 1133429 h 1465115"/>
                  <a:gd name="connsiteX15" fmla="*/ 1223963 w 2096017"/>
                  <a:gd name="connsiteY15" fmla="*/ 1145334 h 1465115"/>
                  <a:gd name="connsiteX16" fmla="*/ 1289026 w 2096017"/>
                  <a:gd name="connsiteY16" fmla="*/ 1148084 h 1465115"/>
                  <a:gd name="connsiteX17" fmla="*/ 1376884 w 2096017"/>
                  <a:gd name="connsiteY17" fmla="*/ 1169402 h 1465115"/>
                  <a:gd name="connsiteX18" fmla="*/ 1465831 w 2096017"/>
                  <a:gd name="connsiteY18" fmla="*/ 1177000 h 1465115"/>
                  <a:gd name="connsiteX19" fmla="*/ 1542008 w 2096017"/>
                  <a:gd name="connsiteY19" fmla="*/ 1203165 h 1465115"/>
                  <a:gd name="connsiteX20" fmla="*/ 1607571 w 2096017"/>
                  <a:gd name="connsiteY20" fmla="*/ 1220429 h 1465115"/>
                  <a:gd name="connsiteX21" fmla="*/ 1677526 w 2096017"/>
                  <a:gd name="connsiteY21" fmla="*/ 1249341 h 1465115"/>
                  <a:gd name="connsiteX22" fmla="*/ 1739036 w 2096017"/>
                  <a:gd name="connsiteY22" fmla="*/ 1268279 h 1465115"/>
                  <a:gd name="connsiteX23" fmla="*/ 1793400 w 2096017"/>
                  <a:gd name="connsiteY23" fmla="*/ 1289598 h 1465115"/>
                  <a:gd name="connsiteX24" fmla="*/ 1901492 w 2096017"/>
                  <a:gd name="connsiteY24" fmla="*/ 1345747 h 1465115"/>
                  <a:gd name="connsiteX25" fmla="*/ 2017224 w 2096017"/>
                  <a:gd name="connsiteY25" fmla="*/ 1406891 h 1465115"/>
                  <a:gd name="connsiteX26" fmla="*/ 2096017 w 2096017"/>
                  <a:gd name="connsiteY26" fmla="*/ 1465115 h 1465115"/>
                  <a:gd name="connsiteX27" fmla="*/ 913914 w 2096017"/>
                  <a:gd name="connsiteY27" fmla="*/ 453887 h 1465115"/>
                  <a:gd name="connsiteX28" fmla="*/ 476814 w 2096017"/>
                  <a:gd name="connsiteY28" fmla="*/ 57632 h 1465115"/>
                  <a:gd name="connsiteX29" fmla="*/ 334918 w 2096017"/>
                  <a:gd name="connsiteY29" fmla="*/ 62267 h 1465115"/>
                  <a:gd name="connsiteX30" fmla="*/ 12868 w 2096017"/>
                  <a:gd name="connsiteY30" fmla="*/ 0 h 1465115"/>
                  <a:gd name="connsiteX31" fmla="*/ 2766 w 2096017"/>
                  <a:gd name="connsiteY31" fmla="*/ 389961 h 1465115"/>
                  <a:gd name="connsiteX0" fmla="*/ 2766 w 2096017"/>
                  <a:gd name="connsiteY0" fmla="*/ 389961 h 1465115"/>
                  <a:gd name="connsiteX1" fmla="*/ 0 w 2096017"/>
                  <a:gd name="connsiteY1" fmla="*/ 1402510 h 1465115"/>
                  <a:gd name="connsiteX2" fmla="*/ 57150 w 2096017"/>
                  <a:gd name="connsiteY2" fmla="*/ 1369173 h 1465115"/>
                  <a:gd name="connsiteX3" fmla="*/ 111919 w 2096017"/>
                  <a:gd name="connsiteY3" fmla="*/ 1338217 h 1465115"/>
                  <a:gd name="connsiteX4" fmla="*/ 183356 w 2096017"/>
                  <a:gd name="connsiteY4" fmla="*/ 1300117 h 1465115"/>
                  <a:gd name="connsiteX5" fmla="*/ 257175 w 2096017"/>
                  <a:gd name="connsiteY5" fmla="*/ 1264398 h 1465115"/>
                  <a:gd name="connsiteX6" fmla="*/ 352425 w 2096017"/>
                  <a:gd name="connsiteY6" fmla="*/ 1231060 h 1465115"/>
                  <a:gd name="connsiteX7" fmla="*/ 431006 w 2096017"/>
                  <a:gd name="connsiteY7" fmla="*/ 1200104 h 1465115"/>
                  <a:gd name="connsiteX8" fmla="*/ 523875 w 2096017"/>
                  <a:gd name="connsiteY8" fmla="*/ 1173910 h 1465115"/>
                  <a:gd name="connsiteX9" fmla="*/ 628650 w 2096017"/>
                  <a:gd name="connsiteY9" fmla="*/ 1152479 h 1465115"/>
                  <a:gd name="connsiteX10" fmla="*/ 726281 w 2096017"/>
                  <a:gd name="connsiteY10" fmla="*/ 1140573 h 1465115"/>
                  <a:gd name="connsiteX11" fmla="*/ 816769 w 2096017"/>
                  <a:gd name="connsiteY11" fmla="*/ 1131048 h 1465115"/>
                  <a:gd name="connsiteX12" fmla="*/ 909638 w 2096017"/>
                  <a:gd name="connsiteY12" fmla="*/ 1123904 h 1465115"/>
                  <a:gd name="connsiteX13" fmla="*/ 1035844 w 2096017"/>
                  <a:gd name="connsiteY13" fmla="*/ 1128667 h 1465115"/>
                  <a:gd name="connsiteX14" fmla="*/ 1143000 w 2096017"/>
                  <a:gd name="connsiteY14" fmla="*/ 1133429 h 1465115"/>
                  <a:gd name="connsiteX15" fmla="*/ 1223963 w 2096017"/>
                  <a:gd name="connsiteY15" fmla="*/ 1145334 h 1465115"/>
                  <a:gd name="connsiteX16" fmla="*/ 1289026 w 2096017"/>
                  <a:gd name="connsiteY16" fmla="*/ 1148084 h 1465115"/>
                  <a:gd name="connsiteX17" fmla="*/ 1376884 w 2096017"/>
                  <a:gd name="connsiteY17" fmla="*/ 1169402 h 1465115"/>
                  <a:gd name="connsiteX18" fmla="*/ 1465831 w 2096017"/>
                  <a:gd name="connsiteY18" fmla="*/ 1177000 h 1465115"/>
                  <a:gd name="connsiteX19" fmla="*/ 1542008 w 2096017"/>
                  <a:gd name="connsiteY19" fmla="*/ 1203165 h 1465115"/>
                  <a:gd name="connsiteX20" fmla="*/ 1607571 w 2096017"/>
                  <a:gd name="connsiteY20" fmla="*/ 1220429 h 1465115"/>
                  <a:gd name="connsiteX21" fmla="*/ 1677526 w 2096017"/>
                  <a:gd name="connsiteY21" fmla="*/ 1249341 h 1465115"/>
                  <a:gd name="connsiteX22" fmla="*/ 1739036 w 2096017"/>
                  <a:gd name="connsiteY22" fmla="*/ 1268279 h 1465115"/>
                  <a:gd name="connsiteX23" fmla="*/ 1793400 w 2096017"/>
                  <a:gd name="connsiteY23" fmla="*/ 1289598 h 1465115"/>
                  <a:gd name="connsiteX24" fmla="*/ 1901492 w 2096017"/>
                  <a:gd name="connsiteY24" fmla="*/ 1345747 h 1465115"/>
                  <a:gd name="connsiteX25" fmla="*/ 2013622 w 2096017"/>
                  <a:gd name="connsiteY25" fmla="*/ 1413499 h 1465115"/>
                  <a:gd name="connsiteX26" fmla="*/ 2096017 w 2096017"/>
                  <a:gd name="connsiteY26" fmla="*/ 1465115 h 1465115"/>
                  <a:gd name="connsiteX27" fmla="*/ 913914 w 2096017"/>
                  <a:gd name="connsiteY27" fmla="*/ 453887 h 1465115"/>
                  <a:gd name="connsiteX28" fmla="*/ 476814 w 2096017"/>
                  <a:gd name="connsiteY28" fmla="*/ 57632 h 1465115"/>
                  <a:gd name="connsiteX29" fmla="*/ 334918 w 2096017"/>
                  <a:gd name="connsiteY29" fmla="*/ 62267 h 1465115"/>
                  <a:gd name="connsiteX30" fmla="*/ 12868 w 2096017"/>
                  <a:gd name="connsiteY30" fmla="*/ 0 h 1465115"/>
                  <a:gd name="connsiteX31" fmla="*/ 2766 w 2096017"/>
                  <a:gd name="connsiteY31" fmla="*/ 389961 h 1465115"/>
                  <a:gd name="connsiteX0" fmla="*/ 2766 w 2096017"/>
                  <a:gd name="connsiteY0" fmla="*/ 404795 h 1479949"/>
                  <a:gd name="connsiteX1" fmla="*/ 0 w 2096017"/>
                  <a:gd name="connsiteY1" fmla="*/ 1417344 h 1479949"/>
                  <a:gd name="connsiteX2" fmla="*/ 57150 w 2096017"/>
                  <a:gd name="connsiteY2" fmla="*/ 1384007 h 1479949"/>
                  <a:gd name="connsiteX3" fmla="*/ 111919 w 2096017"/>
                  <a:gd name="connsiteY3" fmla="*/ 1353051 h 1479949"/>
                  <a:gd name="connsiteX4" fmla="*/ 183356 w 2096017"/>
                  <a:gd name="connsiteY4" fmla="*/ 1314951 h 1479949"/>
                  <a:gd name="connsiteX5" fmla="*/ 257175 w 2096017"/>
                  <a:gd name="connsiteY5" fmla="*/ 1279232 h 1479949"/>
                  <a:gd name="connsiteX6" fmla="*/ 352425 w 2096017"/>
                  <a:gd name="connsiteY6" fmla="*/ 1245894 h 1479949"/>
                  <a:gd name="connsiteX7" fmla="*/ 431006 w 2096017"/>
                  <a:gd name="connsiteY7" fmla="*/ 1214938 h 1479949"/>
                  <a:gd name="connsiteX8" fmla="*/ 523875 w 2096017"/>
                  <a:gd name="connsiteY8" fmla="*/ 1188744 h 1479949"/>
                  <a:gd name="connsiteX9" fmla="*/ 628650 w 2096017"/>
                  <a:gd name="connsiteY9" fmla="*/ 1167313 h 1479949"/>
                  <a:gd name="connsiteX10" fmla="*/ 726281 w 2096017"/>
                  <a:gd name="connsiteY10" fmla="*/ 1155407 h 1479949"/>
                  <a:gd name="connsiteX11" fmla="*/ 816769 w 2096017"/>
                  <a:gd name="connsiteY11" fmla="*/ 1145882 h 1479949"/>
                  <a:gd name="connsiteX12" fmla="*/ 909638 w 2096017"/>
                  <a:gd name="connsiteY12" fmla="*/ 1138738 h 1479949"/>
                  <a:gd name="connsiteX13" fmla="*/ 1035844 w 2096017"/>
                  <a:gd name="connsiteY13" fmla="*/ 1143501 h 1479949"/>
                  <a:gd name="connsiteX14" fmla="*/ 1143000 w 2096017"/>
                  <a:gd name="connsiteY14" fmla="*/ 1148263 h 1479949"/>
                  <a:gd name="connsiteX15" fmla="*/ 1223963 w 2096017"/>
                  <a:gd name="connsiteY15" fmla="*/ 1160168 h 1479949"/>
                  <a:gd name="connsiteX16" fmla="*/ 1289026 w 2096017"/>
                  <a:gd name="connsiteY16" fmla="*/ 1162918 h 1479949"/>
                  <a:gd name="connsiteX17" fmla="*/ 1376884 w 2096017"/>
                  <a:gd name="connsiteY17" fmla="*/ 1184236 h 1479949"/>
                  <a:gd name="connsiteX18" fmla="*/ 1465831 w 2096017"/>
                  <a:gd name="connsiteY18" fmla="*/ 1191834 h 1479949"/>
                  <a:gd name="connsiteX19" fmla="*/ 1542008 w 2096017"/>
                  <a:gd name="connsiteY19" fmla="*/ 1217999 h 1479949"/>
                  <a:gd name="connsiteX20" fmla="*/ 1607571 w 2096017"/>
                  <a:gd name="connsiteY20" fmla="*/ 1235263 h 1479949"/>
                  <a:gd name="connsiteX21" fmla="*/ 1677526 w 2096017"/>
                  <a:gd name="connsiteY21" fmla="*/ 1264175 h 1479949"/>
                  <a:gd name="connsiteX22" fmla="*/ 1739036 w 2096017"/>
                  <a:gd name="connsiteY22" fmla="*/ 1283113 h 1479949"/>
                  <a:gd name="connsiteX23" fmla="*/ 1793400 w 2096017"/>
                  <a:gd name="connsiteY23" fmla="*/ 1304432 h 1479949"/>
                  <a:gd name="connsiteX24" fmla="*/ 1901492 w 2096017"/>
                  <a:gd name="connsiteY24" fmla="*/ 1360581 h 1479949"/>
                  <a:gd name="connsiteX25" fmla="*/ 2013622 w 2096017"/>
                  <a:gd name="connsiteY25" fmla="*/ 1428333 h 1479949"/>
                  <a:gd name="connsiteX26" fmla="*/ 2096017 w 2096017"/>
                  <a:gd name="connsiteY26" fmla="*/ 1479949 h 1479949"/>
                  <a:gd name="connsiteX27" fmla="*/ 913914 w 2096017"/>
                  <a:gd name="connsiteY27" fmla="*/ 468721 h 1479949"/>
                  <a:gd name="connsiteX28" fmla="*/ 476814 w 2096017"/>
                  <a:gd name="connsiteY28" fmla="*/ 72466 h 1479949"/>
                  <a:gd name="connsiteX29" fmla="*/ 334561 w 2096017"/>
                  <a:gd name="connsiteY29" fmla="*/ 0 h 1479949"/>
                  <a:gd name="connsiteX30" fmla="*/ 12868 w 2096017"/>
                  <a:gd name="connsiteY30" fmla="*/ 14834 h 1479949"/>
                  <a:gd name="connsiteX31" fmla="*/ 2766 w 2096017"/>
                  <a:gd name="connsiteY31" fmla="*/ 404795 h 1479949"/>
                  <a:gd name="connsiteX0" fmla="*/ 2766 w 2096017"/>
                  <a:gd name="connsiteY0" fmla="*/ 417587 h 1492741"/>
                  <a:gd name="connsiteX1" fmla="*/ 0 w 2096017"/>
                  <a:gd name="connsiteY1" fmla="*/ 1430136 h 1492741"/>
                  <a:gd name="connsiteX2" fmla="*/ 57150 w 2096017"/>
                  <a:gd name="connsiteY2" fmla="*/ 1396799 h 1492741"/>
                  <a:gd name="connsiteX3" fmla="*/ 111919 w 2096017"/>
                  <a:gd name="connsiteY3" fmla="*/ 1365843 h 1492741"/>
                  <a:gd name="connsiteX4" fmla="*/ 183356 w 2096017"/>
                  <a:gd name="connsiteY4" fmla="*/ 1327743 h 1492741"/>
                  <a:gd name="connsiteX5" fmla="*/ 257175 w 2096017"/>
                  <a:gd name="connsiteY5" fmla="*/ 1292024 h 1492741"/>
                  <a:gd name="connsiteX6" fmla="*/ 352425 w 2096017"/>
                  <a:gd name="connsiteY6" fmla="*/ 1258686 h 1492741"/>
                  <a:gd name="connsiteX7" fmla="*/ 431006 w 2096017"/>
                  <a:gd name="connsiteY7" fmla="*/ 1227730 h 1492741"/>
                  <a:gd name="connsiteX8" fmla="*/ 523875 w 2096017"/>
                  <a:gd name="connsiteY8" fmla="*/ 1201536 h 1492741"/>
                  <a:gd name="connsiteX9" fmla="*/ 628650 w 2096017"/>
                  <a:gd name="connsiteY9" fmla="*/ 1180105 h 1492741"/>
                  <a:gd name="connsiteX10" fmla="*/ 726281 w 2096017"/>
                  <a:gd name="connsiteY10" fmla="*/ 1168199 h 1492741"/>
                  <a:gd name="connsiteX11" fmla="*/ 816769 w 2096017"/>
                  <a:gd name="connsiteY11" fmla="*/ 1158674 h 1492741"/>
                  <a:gd name="connsiteX12" fmla="*/ 909638 w 2096017"/>
                  <a:gd name="connsiteY12" fmla="*/ 1151530 h 1492741"/>
                  <a:gd name="connsiteX13" fmla="*/ 1035844 w 2096017"/>
                  <a:gd name="connsiteY13" fmla="*/ 1156293 h 1492741"/>
                  <a:gd name="connsiteX14" fmla="*/ 1143000 w 2096017"/>
                  <a:gd name="connsiteY14" fmla="*/ 1161055 h 1492741"/>
                  <a:gd name="connsiteX15" fmla="*/ 1223963 w 2096017"/>
                  <a:gd name="connsiteY15" fmla="*/ 1172960 h 1492741"/>
                  <a:gd name="connsiteX16" fmla="*/ 1289026 w 2096017"/>
                  <a:gd name="connsiteY16" fmla="*/ 1175710 h 1492741"/>
                  <a:gd name="connsiteX17" fmla="*/ 1376884 w 2096017"/>
                  <a:gd name="connsiteY17" fmla="*/ 1197028 h 1492741"/>
                  <a:gd name="connsiteX18" fmla="*/ 1465831 w 2096017"/>
                  <a:gd name="connsiteY18" fmla="*/ 1204626 h 1492741"/>
                  <a:gd name="connsiteX19" fmla="*/ 1542008 w 2096017"/>
                  <a:gd name="connsiteY19" fmla="*/ 1230791 h 1492741"/>
                  <a:gd name="connsiteX20" fmla="*/ 1607571 w 2096017"/>
                  <a:gd name="connsiteY20" fmla="*/ 1248055 h 1492741"/>
                  <a:gd name="connsiteX21" fmla="*/ 1677526 w 2096017"/>
                  <a:gd name="connsiteY21" fmla="*/ 1276967 h 1492741"/>
                  <a:gd name="connsiteX22" fmla="*/ 1739036 w 2096017"/>
                  <a:gd name="connsiteY22" fmla="*/ 1295905 h 1492741"/>
                  <a:gd name="connsiteX23" fmla="*/ 1793400 w 2096017"/>
                  <a:gd name="connsiteY23" fmla="*/ 1317224 h 1492741"/>
                  <a:gd name="connsiteX24" fmla="*/ 1901492 w 2096017"/>
                  <a:gd name="connsiteY24" fmla="*/ 1373373 h 1492741"/>
                  <a:gd name="connsiteX25" fmla="*/ 2013622 w 2096017"/>
                  <a:gd name="connsiteY25" fmla="*/ 1441125 h 1492741"/>
                  <a:gd name="connsiteX26" fmla="*/ 2096017 w 2096017"/>
                  <a:gd name="connsiteY26" fmla="*/ 1492741 h 1492741"/>
                  <a:gd name="connsiteX27" fmla="*/ 913914 w 2096017"/>
                  <a:gd name="connsiteY27" fmla="*/ 481513 h 1492741"/>
                  <a:gd name="connsiteX28" fmla="*/ 526249 w 2096017"/>
                  <a:gd name="connsiteY28" fmla="*/ 0 h 1492741"/>
                  <a:gd name="connsiteX29" fmla="*/ 334561 w 2096017"/>
                  <a:gd name="connsiteY29" fmla="*/ 12792 h 1492741"/>
                  <a:gd name="connsiteX30" fmla="*/ 12868 w 2096017"/>
                  <a:gd name="connsiteY30" fmla="*/ 27626 h 1492741"/>
                  <a:gd name="connsiteX31" fmla="*/ 2766 w 2096017"/>
                  <a:gd name="connsiteY31" fmla="*/ 417587 h 1492741"/>
                  <a:gd name="connsiteX0" fmla="*/ 2766 w 2096017"/>
                  <a:gd name="connsiteY0" fmla="*/ 417587 h 1492741"/>
                  <a:gd name="connsiteX1" fmla="*/ 0 w 2096017"/>
                  <a:gd name="connsiteY1" fmla="*/ 1430136 h 1492741"/>
                  <a:gd name="connsiteX2" fmla="*/ 57150 w 2096017"/>
                  <a:gd name="connsiteY2" fmla="*/ 1396799 h 1492741"/>
                  <a:gd name="connsiteX3" fmla="*/ 111919 w 2096017"/>
                  <a:gd name="connsiteY3" fmla="*/ 1365843 h 1492741"/>
                  <a:gd name="connsiteX4" fmla="*/ 183356 w 2096017"/>
                  <a:gd name="connsiteY4" fmla="*/ 1327743 h 1492741"/>
                  <a:gd name="connsiteX5" fmla="*/ 257175 w 2096017"/>
                  <a:gd name="connsiteY5" fmla="*/ 1292024 h 1492741"/>
                  <a:gd name="connsiteX6" fmla="*/ 352425 w 2096017"/>
                  <a:gd name="connsiteY6" fmla="*/ 1258686 h 1492741"/>
                  <a:gd name="connsiteX7" fmla="*/ 431006 w 2096017"/>
                  <a:gd name="connsiteY7" fmla="*/ 1227730 h 1492741"/>
                  <a:gd name="connsiteX8" fmla="*/ 523875 w 2096017"/>
                  <a:gd name="connsiteY8" fmla="*/ 1201536 h 1492741"/>
                  <a:gd name="connsiteX9" fmla="*/ 628650 w 2096017"/>
                  <a:gd name="connsiteY9" fmla="*/ 1180105 h 1492741"/>
                  <a:gd name="connsiteX10" fmla="*/ 726281 w 2096017"/>
                  <a:gd name="connsiteY10" fmla="*/ 1168199 h 1492741"/>
                  <a:gd name="connsiteX11" fmla="*/ 816769 w 2096017"/>
                  <a:gd name="connsiteY11" fmla="*/ 1158674 h 1492741"/>
                  <a:gd name="connsiteX12" fmla="*/ 909638 w 2096017"/>
                  <a:gd name="connsiteY12" fmla="*/ 1151530 h 1492741"/>
                  <a:gd name="connsiteX13" fmla="*/ 1035844 w 2096017"/>
                  <a:gd name="connsiteY13" fmla="*/ 1156293 h 1492741"/>
                  <a:gd name="connsiteX14" fmla="*/ 1143000 w 2096017"/>
                  <a:gd name="connsiteY14" fmla="*/ 1161055 h 1492741"/>
                  <a:gd name="connsiteX15" fmla="*/ 1223963 w 2096017"/>
                  <a:gd name="connsiteY15" fmla="*/ 1172960 h 1492741"/>
                  <a:gd name="connsiteX16" fmla="*/ 1289026 w 2096017"/>
                  <a:gd name="connsiteY16" fmla="*/ 1175710 h 1492741"/>
                  <a:gd name="connsiteX17" fmla="*/ 1376884 w 2096017"/>
                  <a:gd name="connsiteY17" fmla="*/ 1197028 h 1492741"/>
                  <a:gd name="connsiteX18" fmla="*/ 1465831 w 2096017"/>
                  <a:gd name="connsiteY18" fmla="*/ 1204626 h 1492741"/>
                  <a:gd name="connsiteX19" fmla="*/ 1542008 w 2096017"/>
                  <a:gd name="connsiteY19" fmla="*/ 1230791 h 1492741"/>
                  <a:gd name="connsiteX20" fmla="*/ 1607571 w 2096017"/>
                  <a:gd name="connsiteY20" fmla="*/ 1248055 h 1492741"/>
                  <a:gd name="connsiteX21" fmla="*/ 1677526 w 2096017"/>
                  <a:gd name="connsiteY21" fmla="*/ 1276967 h 1492741"/>
                  <a:gd name="connsiteX22" fmla="*/ 1739036 w 2096017"/>
                  <a:gd name="connsiteY22" fmla="*/ 1295905 h 1492741"/>
                  <a:gd name="connsiteX23" fmla="*/ 1793400 w 2096017"/>
                  <a:gd name="connsiteY23" fmla="*/ 1317224 h 1492741"/>
                  <a:gd name="connsiteX24" fmla="*/ 1901492 w 2096017"/>
                  <a:gd name="connsiteY24" fmla="*/ 1373373 h 1492741"/>
                  <a:gd name="connsiteX25" fmla="*/ 2013622 w 2096017"/>
                  <a:gd name="connsiteY25" fmla="*/ 1441125 h 1492741"/>
                  <a:gd name="connsiteX26" fmla="*/ 2096017 w 2096017"/>
                  <a:gd name="connsiteY26" fmla="*/ 1492741 h 1492741"/>
                  <a:gd name="connsiteX27" fmla="*/ 994999 w 2096017"/>
                  <a:gd name="connsiteY27" fmla="*/ 449879 h 1492741"/>
                  <a:gd name="connsiteX28" fmla="*/ 526249 w 2096017"/>
                  <a:gd name="connsiteY28" fmla="*/ 0 h 1492741"/>
                  <a:gd name="connsiteX29" fmla="*/ 334561 w 2096017"/>
                  <a:gd name="connsiteY29" fmla="*/ 12792 h 1492741"/>
                  <a:gd name="connsiteX30" fmla="*/ 12868 w 2096017"/>
                  <a:gd name="connsiteY30" fmla="*/ 27626 h 1492741"/>
                  <a:gd name="connsiteX31" fmla="*/ 2766 w 2096017"/>
                  <a:gd name="connsiteY31" fmla="*/ 417587 h 1492741"/>
                  <a:gd name="connsiteX0" fmla="*/ 2766 w 2096017"/>
                  <a:gd name="connsiteY0" fmla="*/ 761809 h 1836963"/>
                  <a:gd name="connsiteX1" fmla="*/ 0 w 2096017"/>
                  <a:gd name="connsiteY1" fmla="*/ 1774358 h 1836963"/>
                  <a:gd name="connsiteX2" fmla="*/ 57150 w 2096017"/>
                  <a:gd name="connsiteY2" fmla="*/ 1741021 h 1836963"/>
                  <a:gd name="connsiteX3" fmla="*/ 111919 w 2096017"/>
                  <a:gd name="connsiteY3" fmla="*/ 1710065 h 1836963"/>
                  <a:gd name="connsiteX4" fmla="*/ 183356 w 2096017"/>
                  <a:gd name="connsiteY4" fmla="*/ 1671965 h 1836963"/>
                  <a:gd name="connsiteX5" fmla="*/ 257175 w 2096017"/>
                  <a:gd name="connsiteY5" fmla="*/ 1636246 h 1836963"/>
                  <a:gd name="connsiteX6" fmla="*/ 352425 w 2096017"/>
                  <a:gd name="connsiteY6" fmla="*/ 1602908 h 1836963"/>
                  <a:gd name="connsiteX7" fmla="*/ 431006 w 2096017"/>
                  <a:gd name="connsiteY7" fmla="*/ 1571952 h 1836963"/>
                  <a:gd name="connsiteX8" fmla="*/ 523875 w 2096017"/>
                  <a:gd name="connsiteY8" fmla="*/ 1545758 h 1836963"/>
                  <a:gd name="connsiteX9" fmla="*/ 628650 w 2096017"/>
                  <a:gd name="connsiteY9" fmla="*/ 1524327 h 1836963"/>
                  <a:gd name="connsiteX10" fmla="*/ 726281 w 2096017"/>
                  <a:gd name="connsiteY10" fmla="*/ 1512421 h 1836963"/>
                  <a:gd name="connsiteX11" fmla="*/ 816769 w 2096017"/>
                  <a:gd name="connsiteY11" fmla="*/ 1502896 h 1836963"/>
                  <a:gd name="connsiteX12" fmla="*/ 909638 w 2096017"/>
                  <a:gd name="connsiteY12" fmla="*/ 1495752 h 1836963"/>
                  <a:gd name="connsiteX13" fmla="*/ 1035844 w 2096017"/>
                  <a:gd name="connsiteY13" fmla="*/ 1500515 h 1836963"/>
                  <a:gd name="connsiteX14" fmla="*/ 1143000 w 2096017"/>
                  <a:gd name="connsiteY14" fmla="*/ 1505277 h 1836963"/>
                  <a:gd name="connsiteX15" fmla="*/ 1223963 w 2096017"/>
                  <a:gd name="connsiteY15" fmla="*/ 1517182 h 1836963"/>
                  <a:gd name="connsiteX16" fmla="*/ 1289026 w 2096017"/>
                  <a:gd name="connsiteY16" fmla="*/ 1519932 h 1836963"/>
                  <a:gd name="connsiteX17" fmla="*/ 1376884 w 2096017"/>
                  <a:gd name="connsiteY17" fmla="*/ 1541250 h 1836963"/>
                  <a:gd name="connsiteX18" fmla="*/ 1465831 w 2096017"/>
                  <a:gd name="connsiteY18" fmla="*/ 1548848 h 1836963"/>
                  <a:gd name="connsiteX19" fmla="*/ 1542008 w 2096017"/>
                  <a:gd name="connsiteY19" fmla="*/ 1575013 h 1836963"/>
                  <a:gd name="connsiteX20" fmla="*/ 1607571 w 2096017"/>
                  <a:gd name="connsiteY20" fmla="*/ 1592277 h 1836963"/>
                  <a:gd name="connsiteX21" fmla="*/ 1677526 w 2096017"/>
                  <a:gd name="connsiteY21" fmla="*/ 1621189 h 1836963"/>
                  <a:gd name="connsiteX22" fmla="*/ 1739036 w 2096017"/>
                  <a:gd name="connsiteY22" fmla="*/ 1640127 h 1836963"/>
                  <a:gd name="connsiteX23" fmla="*/ 1793400 w 2096017"/>
                  <a:gd name="connsiteY23" fmla="*/ 1661446 h 1836963"/>
                  <a:gd name="connsiteX24" fmla="*/ 1901492 w 2096017"/>
                  <a:gd name="connsiteY24" fmla="*/ 1717595 h 1836963"/>
                  <a:gd name="connsiteX25" fmla="*/ 2013622 w 2096017"/>
                  <a:gd name="connsiteY25" fmla="*/ 1785347 h 1836963"/>
                  <a:gd name="connsiteX26" fmla="*/ 2096017 w 2096017"/>
                  <a:gd name="connsiteY26" fmla="*/ 1836963 h 1836963"/>
                  <a:gd name="connsiteX27" fmla="*/ 994999 w 2096017"/>
                  <a:gd name="connsiteY27" fmla="*/ 794101 h 1836963"/>
                  <a:gd name="connsiteX28" fmla="*/ 943014 w 2096017"/>
                  <a:gd name="connsiteY28" fmla="*/ 0 h 1836963"/>
                  <a:gd name="connsiteX29" fmla="*/ 334561 w 2096017"/>
                  <a:gd name="connsiteY29" fmla="*/ 357014 h 1836963"/>
                  <a:gd name="connsiteX30" fmla="*/ 12868 w 2096017"/>
                  <a:gd name="connsiteY30" fmla="*/ 371848 h 1836963"/>
                  <a:gd name="connsiteX31" fmla="*/ 2766 w 2096017"/>
                  <a:gd name="connsiteY31" fmla="*/ 761809 h 1836963"/>
                  <a:gd name="connsiteX0" fmla="*/ 2766 w 2096017"/>
                  <a:gd name="connsiteY0" fmla="*/ 761809 h 1836963"/>
                  <a:gd name="connsiteX1" fmla="*/ 0 w 2096017"/>
                  <a:gd name="connsiteY1" fmla="*/ 1774358 h 1836963"/>
                  <a:gd name="connsiteX2" fmla="*/ 57150 w 2096017"/>
                  <a:gd name="connsiteY2" fmla="*/ 1741021 h 1836963"/>
                  <a:gd name="connsiteX3" fmla="*/ 111919 w 2096017"/>
                  <a:gd name="connsiteY3" fmla="*/ 1710065 h 1836963"/>
                  <a:gd name="connsiteX4" fmla="*/ 183356 w 2096017"/>
                  <a:gd name="connsiteY4" fmla="*/ 1671965 h 1836963"/>
                  <a:gd name="connsiteX5" fmla="*/ 257175 w 2096017"/>
                  <a:gd name="connsiteY5" fmla="*/ 1636246 h 1836963"/>
                  <a:gd name="connsiteX6" fmla="*/ 352425 w 2096017"/>
                  <a:gd name="connsiteY6" fmla="*/ 1602908 h 1836963"/>
                  <a:gd name="connsiteX7" fmla="*/ 431006 w 2096017"/>
                  <a:gd name="connsiteY7" fmla="*/ 1571952 h 1836963"/>
                  <a:gd name="connsiteX8" fmla="*/ 523875 w 2096017"/>
                  <a:gd name="connsiteY8" fmla="*/ 1545758 h 1836963"/>
                  <a:gd name="connsiteX9" fmla="*/ 628650 w 2096017"/>
                  <a:gd name="connsiteY9" fmla="*/ 1524327 h 1836963"/>
                  <a:gd name="connsiteX10" fmla="*/ 726281 w 2096017"/>
                  <a:gd name="connsiteY10" fmla="*/ 1512421 h 1836963"/>
                  <a:gd name="connsiteX11" fmla="*/ 816769 w 2096017"/>
                  <a:gd name="connsiteY11" fmla="*/ 1502896 h 1836963"/>
                  <a:gd name="connsiteX12" fmla="*/ 909638 w 2096017"/>
                  <a:gd name="connsiteY12" fmla="*/ 1495752 h 1836963"/>
                  <a:gd name="connsiteX13" fmla="*/ 1035844 w 2096017"/>
                  <a:gd name="connsiteY13" fmla="*/ 1500515 h 1836963"/>
                  <a:gd name="connsiteX14" fmla="*/ 1143000 w 2096017"/>
                  <a:gd name="connsiteY14" fmla="*/ 1505277 h 1836963"/>
                  <a:gd name="connsiteX15" fmla="*/ 1223963 w 2096017"/>
                  <a:gd name="connsiteY15" fmla="*/ 1517182 h 1836963"/>
                  <a:gd name="connsiteX16" fmla="*/ 1289026 w 2096017"/>
                  <a:gd name="connsiteY16" fmla="*/ 1519932 h 1836963"/>
                  <a:gd name="connsiteX17" fmla="*/ 1376884 w 2096017"/>
                  <a:gd name="connsiteY17" fmla="*/ 1541250 h 1836963"/>
                  <a:gd name="connsiteX18" fmla="*/ 1465831 w 2096017"/>
                  <a:gd name="connsiteY18" fmla="*/ 1548848 h 1836963"/>
                  <a:gd name="connsiteX19" fmla="*/ 1542008 w 2096017"/>
                  <a:gd name="connsiteY19" fmla="*/ 1575013 h 1836963"/>
                  <a:gd name="connsiteX20" fmla="*/ 1607571 w 2096017"/>
                  <a:gd name="connsiteY20" fmla="*/ 1592277 h 1836963"/>
                  <a:gd name="connsiteX21" fmla="*/ 1677526 w 2096017"/>
                  <a:gd name="connsiteY21" fmla="*/ 1621189 h 1836963"/>
                  <a:gd name="connsiteX22" fmla="*/ 1739036 w 2096017"/>
                  <a:gd name="connsiteY22" fmla="*/ 1640127 h 1836963"/>
                  <a:gd name="connsiteX23" fmla="*/ 1793400 w 2096017"/>
                  <a:gd name="connsiteY23" fmla="*/ 1661446 h 1836963"/>
                  <a:gd name="connsiteX24" fmla="*/ 1901492 w 2096017"/>
                  <a:gd name="connsiteY24" fmla="*/ 1717595 h 1836963"/>
                  <a:gd name="connsiteX25" fmla="*/ 2013622 w 2096017"/>
                  <a:gd name="connsiteY25" fmla="*/ 1785347 h 1836963"/>
                  <a:gd name="connsiteX26" fmla="*/ 2096017 w 2096017"/>
                  <a:gd name="connsiteY26" fmla="*/ 1836963 h 1836963"/>
                  <a:gd name="connsiteX27" fmla="*/ 1260022 w 2096017"/>
                  <a:gd name="connsiteY27" fmla="*/ 523227 h 1836963"/>
                  <a:gd name="connsiteX28" fmla="*/ 943014 w 2096017"/>
                  <a:gd name="connsiteY28" fmla="*/ 0 h 1836963"/>
                  <a:gd name="connsiteX29" fmla="*/ 334561 w 2096017"/>
                  <a:gd name="connsiteY29" fmla="*/ 357014 h 1836963"/>
                  <a:gd name="connsiteX30" fmla="*/ 12868 w 2096017"/>
                  <a:gd name="connsiteY30" fmla="*/ 371848 h 1836963"/>
                  <a:gd name="connsiteX31" fmla="*/ 2766 w 2096017"/>
                  <a:gd name="connsiteY31" fmla="*/ 761809 h 1836963"/>
                  <a:gd name="connsiteX0" fmla="*/ 2766 w 2096017"/>
                  <a:gd name="connsiteY0" fmla="*/ 761809 h 1836963"/>
                  <a:gd name="connsiteX1" fmla="*/ 0 w 2096017"/>
                  <a:gd name="connsiteY1" fmla="*/ 1774358 h 1836963"/>
                  <a:gd name="connsiteX2" fmla="*/ 57150 w 2096017"/>
                  <a:gd name="connsiteY2" fmla="*/ 1741021 h 1836963"/>
                  <a:gd name="connsiteX3" fmla="*/ 111919 w 2096017"/>
                  <a:gd name="connsiteY3" fmla="*/ 1710065 h 1836963"/>
                  <a:gd name="connsiteX4" fmla="*/ 183356 w 2096017"/>
                  <a:gd name="connsiteY4" fmla="*/ 1671965 h 1836963"/>
                  <a:gd name="connsiteX5" fmla="*/ 257175 w 2096017"/>
                  <a:gd name="connsiteY5" fmla="*/ 1636246 h 1836963"/>
                  <a:gd name="connsiteX6" fmla="*/ 352425 w 2096017"/>
                  <a:gd name="connsiteY6" fmla="*/ 1602908 h 1836963"/>
                  <a:gd name="connsiteX7" fmla="*/ 431006 w 2096017"/>
                  <a:gd name="connsiteY7" fmla="*/ 1571952 h 1836963"/>
                  <a:gd name="connsiteX8" fmla="*/ 523875 w 2096017"/>
                  <a:gd name="connsiteY8" fmla="*/ 1545758 h 1836963"/>
                  <a:gd name="connsiteX9" fmla="*/ 628650 w 2096017"/>
                  <a:gd name="connsiteY9" fmla="*/ 1524327 h 1836963"/>
                  <a:gd name="connsiteX10" fmla="*/ 726281 w 2096017"/>
                  <a:gd name="connsiteY10" fmla="*/ 1512421 h 1836963"/>
                  <a:gd name="connsiteX11" fmla="*/ 816769 w 2096017"/>
                  <a:gd name="connsiteY11" fmla="*/ 1502896 h 1836963"/>
                  <a:gd name="connsiteX12" fmla="*/ 909638 w 2096017"/>
                  <a:gd name="connsiteY12" fmla="*/ 1495752 h 1836963"/>
                  <a:gd name="connsiteX13" fmla="*/ 1035844 w 2096017"/>
                  <a:gd name="connsiteY13" fmla="*/ 1500515 h 1836963"/>
                  <a:gd name="connsiteX14" fmla="*/ 1143000 w 2096017"/>
                  <a:gd name="connsiteY14" fmla="*/ 1505277 h 1836963"/>
                  <a:gd name="connsiteX15" fmla="*/ 1223963 w 2096017"/>
                  <a:gd name="connsiteY15" fmla="*/ 1517182 h 1836963"/>
                  <a:gd name="connsiteX16" fmla="*/ 1289026 w 2096017"/>
                  <a:gd name="connsiteY16" fmla="*/ 1519932 h 1836963"/>
                  <a:gd name="connsiteX17" fmla="*/ 1376884 w 2096017"/>
                  <a:gd name="connsiteY17" fmla="*/ 1541250 h 1836963"/>
                  <a:gd name="connsiteX18" fmla="*/ 1465831 w 2096017"/>
                  <a:gd name="connsiteY18" fmla="*/ 1548848 h 1836963"/>
                  <a:gd name="connsiteX19" fmla="*/ 1542008 w 2096017"/>
                  <a:gd name="connsiteY19" fmla="*/ 1575013 h 1836963"/>
                  <a:gd name="connsiteX20" fmla="*/ 1607571 w 2096017"/>
                  <a:gd name="connsiteY20" fmla="*/ 1592277 h 1836963"/>
                  <a:gd name="connsiteX21" fmla="*/ 1677526 w 2096017"/>
                  <a:gd name="connsiteY21" fmla="*/ 1621189 h 1836963"/>
                  <a:gd name="connsiteX22" fmla="*/ 1739036 w 2096017"/>
                  <a:gd name="connsiteY22" fmla="*/ 1640127 h 1836963"/>
                  <a:gd name="connsiteX23" fmla="*/ 1793400 w 2096017"/>
                  <a:gd name="connsiteY23" fmla="*/ 1661446 h 1836963"/>
                  <a:gd name="connsiteX24" fmla="*/ 1901492 w 2096017"/>
                  <a:gd name="connsiteY24" fmla="*/ 1717595 h 1836963"/>
                  <a:gd name="connsiteX25" fmla="*/ 2013622 w 2096017"/>
                  <a:gd name="connsiteY25" fmla="*/ 1785347 h 1836963"/>
                  <a:gd name="connsiteX26" fmla="*/ 2096017 w 2096017"/>
                  <a:gd name="connsiteY26" fmla="*/ 1836963 h 1836963"/>
                  <a:gd name="connsiteX27" fmla="*/ 1260022 w 2096017"/>
                  <a:gd name="connsiteY27" fmla="*/ 523227 h 1836963"/>
                  <a:gd name="connsiteX28" fmla="*/ 943014 w 2096017"/>
                  <a:gd name="connsiteY28" fmla="*/ 0 h 1836963"/>
                  <a:gd name="connsiteX29" fmla="*/ 314724 w 2096017"/>
                  <a:gd name="connsiteY29" fmla="*/ 220146 h 1836963"/>
                  <a:gd name="connsiteX30" fmla="*/ 12868 w 2096017"/>
                  <a:gd name="connsiteY30" fmla="*/ 371848 h 1836963"/>
                  <a:gd name="connsiteX31" fmla="*/ 2766 w 2096017"/>
                  <a:gd name="connsiteY31" fmla="*/ 761809 h 1836963"/>
                  <a:gd name="connsiteX0" fmla="*/ 2766 w 2096017"/>
                  <a:gd name="connsiteY0" fmla="*/ 761809 h 1836963"/>
                  <a:gd name="connsiteX1" fmla="*/ 0 w 2096017"/>
                  <a:gd name="connsiteY1" fmla="*/ 1774358 h 1836963"/>
                  <a:gd name="connsiteX2" fmla="*/ 57150 w 2096017"/>
                  <a:gd name="connsiteY2" fmla="*/ 1741021 h 1836963"/>
                  <a:gd name="connsiteX3" fmla="*/ 111919 w 2096017"/>
                  <a:gd name="connsiteY3" fmla="*/ 1710065 h 1836963"/>
                  <a:gd name="connsiteX4" fmla="*/ 183356 w 2096017"/>
                  <a:gd name="connsiteY4" fmla="*/ 1671965 h 1836963"/>
                  <a:gd name="connsiteX5" fmla="*/ 257175 w 2096017"/>
                  <a:gd name="connsiteY5" fmla="*/ 1636246 h 1836963"/>
                  <a:gd name="connsiteX6" fmla="*/ 352425 w 2096017"/>
                  <a:gd name="connsiteY6" fmla="*/ 1602908 h 1836963"/>
                  <a:gd name="connsiteX7" fmla="*/ 431006 w 2096017"/>
                  <a:gd name="connsiteY7" fmla="*/ 1571952 h 1836963"/>
                  <a:gd name="connsiteX8" fmla="*/ 523875 w 2096017"/>
                  <a:gd name="connsiteY8" fmla="*/ 1545758 h 1836963"/>
                  <a:gd name="connsiteX9" fmla="*/ 628650 w 2096017"/>
                  <a:gd name="connsiteY9" fmla="*/ 1524327 h 1836963"/>
                  <a:gd name="connsiteX10" fmla="*/ 726281 w 2096017"/>
                  <a:gd name="connsiteY10" fmla="*/ 1512421 h 1836963"/>
                  <a:gd name="connsiteX11" fmla="*/ 816769 w 2096017"/>
                  <a:gd name="connsiteY11" fmla="*/ 1502896 h 1836963"/>
                  <a:gd name="connsiteX12" fmla="*/ 909638 w 2096017"/>
                  <a:gd name="connsiteY12" fmla="*/ 1495752 h 1836963"/>
                  <a:gd name="connsiteX13" fmla="*/ 1035844 w 2096017"/>
                  <a:gd name="connsiteY13" fmla="*/ 1500515 h 1836963"/>
                  <a:gd name="connsiteX14" fmla="*/ 1143000 w 2096017"/>
                  <a:gd name="connsiteY14" fmla="*/ 1505277 h 1836963"/>
                  <a:gd name="connsiteX15" fmla="*/ 1223963 w 2096017"/>
                  <a:gd name="connsiteY15" fmla="*/ 1517182 h 1836963"/>
                  <a:gd name="connsiteX16" fmla="*/ 1289026 w 2096017"/>
                  <a:gd name="connsiteY16" fmla="*/ 1519932 h 1836963"/>
                  <a:gd name="connsiteX17" fmla="*/ 1376884 w 2096017"/>
                  <a:gd name="connsiteY17" fmla="*/ 1541250 h 1836963"/>
                  <a:gd name="connsiteX18" fmla="*/ 1465831 w 2096017"/>
                  <a:gd name="connsiteY18" fmla="*/ 1548848 h 1836963"/>
                  <a:gd name="connsiteX19" fmla="*/ 1542008 w 2096017"/>
                  <a:gd name="connsiteY19" fmla="*/ 1575013 h 1836963"/>
                  <a:gd name="connsiteX20" fmla="*/ 1607571 w 2096017"/>
                  <a:gd name="connsiteY20" fmla="*/ 1592277 h 1836963"/>
                  <a:gd name="connsiteX21" fmla="*/ 1677526 w 2096017"/>
                  <a:gd name="connsiteY21" fmla="*/ 1621189 h 1836963"/>
                  <a:gd name="connsiteX22" fmla="*/ 1739036 w 2096017"/>
                  <a:gd name="connsiteY22" fmla="*/ 1640127 h 1836963"/>
                  <a:gd name="connsiteX23" fmla="*/ 1793400 w 2096017"/>
                  <a:gd name="connsiteY23" fmla="*/ 1661446 h 1836963"/>
                  <a:gd name="connsiteX24" fmla="*/ 1901492 w 2096017"/>
                  <a:gd name="connsiteY24" fmla="*/ 1717595 h 1836963"/>
                  <a:gd name="connsiteX25" fmla="*/ 2013622 w 2096017"/>
                  <a:gd name="connsiteY25" fmla="*/ 1785347 h 1836963"/>
                  <a:gd name="connsiteX26" fmla="*/ 2096017 w 2096017"/>
                  <a:gd name="connsiteY26" fmla="*/ 1836963 h 1836963"/>
                  <a:gd name="connsiteX27" fmla="*/ 1260022 w 2096017"/>
                  <a:gd name="connsiteY27" fmla="*/ 523227 h 1836963"/>
                  <a:gd name="connsiteX28" fmla="*/ 943014 w 2096017"/>
                  <a:gd name="connsiteY28" fmla="*/ 0 h 1836963"/>
                  <a:gd name="connsiteX29" fmla="*/ 314724 w 2096017"/>
                  <a:gd name="connsiteY29" fmla="*/ 220146 h 1836963"/>
                  <a:gd name="connsiteX30" fmla="*/ 77944 w 2096017"/>
                  <a:gd name="connsiteY30" fmla="*/ 301711 h 1836963"/>
                  <a:gd name="connsiteX31" fmla="*/ 2766 w 2096017"/>
                  <a:gd name="connsiteY31" fmla="*/ 761809 h 1836963"/>
                  <a:gd name="connsiteX0" fmla="*/ 46231 w 2096017"/>
                  <a:gd name="connsiteY0" fmla="*/ 732185 h 1836963"/>
                  <a:gd name="connsiteX1" fmla="*/ 0 w 2096017"/>
                  <a:gd name="connsiteY1" fmla="*/ 1774358 h 1836963"/>
                  <a:gd name="connsiteX2" fmla="*/ 57150 w 2096017"/>
                  <a:gd name="connsiteY2" fmla="*/ 1741021 h 1836963"/>
                  <a:gd name="connsiteX3" fmla="*/ 111919 w 2096017"/>
                  <a:gd name="connsiteY3" fmla="*/ 1710065 h 1836963"/>
                  <a:gd name="connsiteX4" fmla="*/ 183356 w 2096017"/>
                  <a:gd name="connsiteY4" fmla="*/ 1671965 h 1836963"/>
                  <a:gd name="connsiteX5" fmla="*/ 257175 w 2096017"/>
                  <a:gd name="connsiteY5" fmla="*/ 1636246 h 1836963"/>
                  <a:gd name="connsiteX6" fmla="*/ 352425 w 2096017"/>
                  <a:gd name="connsiteY6" fmla="*/ 1602908 h 1836963"/>
                  <a:gd name="connsiteX7" fmla="*/ 431006 w 2096017"/>
                  <a:gd name="connsiteY7" fmla="*/ 1571952 h 1836963"/>
                  <a:gd name="connsiteX8" fmla="*/ 523875 w 2096017"/>
                  <a:gd name="connsiteY8" fmla="*/ 1545758 h 1836963"/>
                  <a:gd name="connsiteX9" fmla="*/ 628650 w 2096017"/>
                  <a:gd name="connsiteY9" fmla="*/ 1524327 h 1836963"/>
                  <a:gd name="connsiteX10" fmla="*/ 726281 w 2096017"/>
                  <a:gd name="connsiteY10" fmla="*/ 1512421 h 1836963"/>
                  <a:gd name="connsiteX11" fmla="*/ 816769 w 2096017"/>
                  <a:gd name="connsiteY11" fmla="*/ 1502896 h 1836963"/>
                  <a:gd name="connsiteX12" fmla="*/ 909638 w 2096017"/>
                  <a:gd name="connsiteY12" fmla="*/ 1495752 h 1836963"/>
                  <a:gd name="connsiteX13" fmla="*/ 1035844 w 2096017"/>
                  <a:gd name="connsiteY13" fmla="*/ 1500515 h 1836963"/>
                  <a:gd name="connsiteX14" fmla="*/ 1143000 w 2096017"/>
                  <a:gd name="connsiteY14" fmla="*/ 1505277 h 1836963"/>
                  <a:gd name="connsiteX15" fmla="*/ 1223963 w 2096017"/>
                  <a:gd name="connsiteY15" fmla="*/ 1517182 h 1836963"/>
                  <a:gd name="connsiteX16" fmla="*/ 1289026 w 2096017"/>
                  <a:gd name="connsiteY16" fmla="*/ 1519932 h 1836963"/>
                  <a:gd name="connsiteX17" fmla="*/ 1376884 w 2096017"/>
                  <a:gd name="connsiteY17" fmla="*/ 1541250 h 1836963"/>
                  <a:gd name="connsiteX18" fmla="*/ 1465831 w 2096017"/>
                  <a:gd name="connsiteY18" fmla="*/ 1548848 h 1836963"/>
                  <a:gd name="connsiteX19" fmla="*/ 1542008 w 2096017"/>
                  <a:gd name="connsiteY19" fmla="*/ 1575013 h 1836963"/>
                  <a:gd name="connsiteX20" fmla="*/ 1607571 w 2096017"/>
                  <a:gd name="connsiteY20" fmla="*/ 1592277 h 1836963"/>
                  <a:gd name="connsiteX21" fmla="*/ 1677526 w 2096017"/>
                  <a:gd name="connsiteY21" fmla="*/ 1621189 h 1836963"/>
                  <a:gd name="connsiteX22" fmla="*/ 1739036 w 2096017"/>
                  <a:gd name="connsiteY22" fmla="*/ 1640127 h 1836963"/>
                  <a:gd name="connsiteX23" fmla="*/ 1793400 w 2096017"/>
                  <a:gd name="connsiteY23" fmla="*/ 1661446 h 1836963"/>
                  <a:gd name="connsiteX24" fmla="*/ 1901492 w 2096017"/>
                  <a:gd name="connsiteY24" fmla="*/ 1717595 h 1836963"/>
                  <a:gd name="connsiteX25" fmla="*/ 2013622 w 2096017"/>
                  <a:gd name="connsiteY25" fmla="*/ 1785347 h 1836963"/>
                  <a:gd name="connsiteX26" fmla="*/ 2096017 w 2096017"/>
                  <a:gd name="connsiteY26" fmla="*/ 1836963 h 1836963"/>
                  <a:gd name="connsiteX27" fmla="*/ 1260022 w 2096017"/>
                  <a:gd name="connsiteY27" fmla="*/ 523227 h 1836963"/>
                  <a:gd name="connsiteX28" fmla="*/ 943014 w 2096017"/>
                  <a:gd name="connsiteY28" fmla="*/ 0 h 1836963"/>
                  <a:gd name="connsiteX29" fmla="*/ 314724 w 2096017"/>
                  <a:gd name="connsiteY29" fmla="*/ 220146 h 1836963"/>
                  <a:gd name="connsiteX30" fmla="*/ 77944 w 2096017"/>
                  <a:gd name="connsiteY30" fmla="*/ 301711 h 1836963"/>
                  <a:gd name="connsiteX31" fmla="*/ 46231 w 2096017"/>
                  <a:gd name="connsiteY31" fmla="*/ 732185 h 1836963"/>
                  <a:gd name="connsiteX0" fmla="*/ 46231 w 2096017"/>
                  <a:gd name="connsiteY0" fmla="*/ 609497 h 1714275"/>
                  <a:gd name="connsiteX1" fmla="*/ 0 w 2096017"/>
                  <a:gd name="connsiteY1" fmla="*/ 1651670 h 1714275"/>
                  <a:gd name="connsiteX2" fmla="*/ 57150 w 2096017"/>
                  <a:gd name="connsiteY2" fmla="*/ 1618333 h 1714275"/>
                  <a:gd name="connsiteX3" fmla="*/ 111919 w 2096017"/>
                  <a:gd name="connsiteY3" fmla="*/ 1587377 h 1714275"/>
                  <a:gd name="connsiteX4" fmla="*/ 183356 w 2096017"/>
                  <a:gd name="connsiteY4" fmla="*/ 1549277 h 1714275"/>
                  <a:gd name="connsiteX5" fmla="*/ 257175 w 2096017"/>
                  <a:gd name="connsiteY5" fmla="*/ 1513558 h 1714275"/>
                  <a:gd name="connsiteX6" fmla="*/ 352425 w 2096017"/>
                  <a:gd name="connsiteY6" fmla="*/ 1480220 h 1714275"/>
                  <a:gd name="connsiteX7" fmla="*/ 431006 w 2096017"/>
                  <a:gd name="connsiteY7" fmla="*/ 1449264 h 1714275"/>
                  <a:gd name="connsiteX8" fmla="*/ 523875 w 2096017"/>
                  <a:gd name="connsiteY8" fmla="*/ 1423070 h 1714275"/>
                  <a:gd name="connsiteX9" fmla="*/ 628650 w 2096017"/>
                  <a:gd name="connsiteY9" fmla="*/ 1401639 h 1714275"/>
                  <a:gd name="connsiteX10" fmla="*/ 726281 w 2096017"/>
                  <a:gd name="connsiteY10" fmla="*/ 1389733 h 1714275"/>
                  <a:gd name="connsiteX11" fmla="*/ 816769 w 2096017"/>
                  <a:gd name="connsiteY11" fmla="*/ 1380208 h 1714275"/>
                  <a:gd name="connsiteX12" fmla="*/ 909638 w 2096017"/>
                  <a:gd name="connsiteY12" fmla="*/ 1373064 h 1714275"/>
                  <a:gd name="connsiteX13" fmla="*/ 1035844 w 2096017"/>
                  <a:gd name="connsiteY13" fmla="*/ 1377827 h 1714275"/>
                  <a:gd name="connsiteX14" fmla="*/ 1143000 w 2096017"/>
                  <a:gd name="connsiteY14" fmla="*/ 1382589 h 1714275"/>
                  <a:gd name="connsiteX15" fmla="*/ 1223963 w 2096017"/>
                  <a:gd name="connsiteY15" fmla="*/ 1394494 h 1714275"/>
                  <a:gd name="connsiteX16" fmla="*/ 1289026 w 2096017"/>
                  <a:gd name="connsiteY16" fmla="*/ 1397244 h 1714275"/>
                  <a:gd name="connsiteX17" fmla="*/ 1376884 w 2096017"/>
                  <a:gd name="connsiteY17" fmla="*/ 1418562 h 1714275"/>
                  <a:gd name="connsiteX18" fmla="*/ 1465831 w 2096017"/>
                  <a:gd name="connsiteY18" fmla="*/ 1426160 h 1714275"/>
                  <a:gd name="connsiteX19" fmla="*/ 1542008 w 2096017"/>
                  <a:gd name="connsiteY19" fmla="*/ 1452325 h 1714275"/>
                  <a:gd name="connsiteX20" fmla="*/ 1607571 w 2096017"/>
                  <a:gd name="connsiteY20" fmla="*/ 1469589 h 1714275"/>
                  <a:gd name="connsiteX21" fmla="*/ 1677526 w 2096017"/>
                  <a:gd name="connsiteY21" fmla="*/ 1498501 h 1714275"/>
                  <a:gd name="connsiteX22" fmla="*/ 1739036 w 2096017"/>
                  <a:gd name="connsiteY22" fmla="*/ 1517439 h 1714275"/>
                  <a:gd name="connsiteX23" fmla="*/ 1793400 w 2096017"/>
                  <a:gd name="connsiteY23" fmla="*/ 1538758 h 1714275"/>
                  <a:gd name="connsiteX24" fmla="*/ 1901492 w 2096017"/>
                  <a:gd name="connsiteY24" fmla="*/ 1594907 h 1714275"/>
                  <a:gd name="connsiteX25" fmla="*/ 2013622 w 2096017"/>
                  <a:gd name="connsiteY25" fmla="*/ 1662659 h 1714275"/>
                  <a:gd name="connsiteX26" fmla="*/ 2096017 w 2096017"/>
                  <a:gd name="connsiteY26" fmla="*/ 1714275 h 1714275"/>
                  <a:gd name="connsiteX27" fmla="*/ 1260022 w 2096017"/>
                  <a:gd name="connsiteY27" fmla="*/ 400539 h 1714275"/>
                  <a:gd name="connsiteX28" fmla="*/ 1536072 w 2096017"/>
                  <a:gd name="connsiteY28" fmla="*/ -1 h 1714275"/>
                  <a:gd name="connsiteX29" fmla="*/ 314724 w 2096017"/>
                  <a:gd name="connsiteY29" fmla="*/ 97458 h 1714275"/>
                  <a:gd name="connsiteX30" fmla="*/ 77944 w 2096017"/>
                  <a:gd name="connsiteY30" fmla="*/ 179023 h 1714275"/>
                  <a:gd name="connsiteX31" fmla="*/ 46231 w 2096017"/>
                  <a:gd name="connsiteY31" fmla="*/ 609497 h 1714275"/>
                  <a:gd name="connsiteX0" fmla="*/ 46231 w 2096017"/>
                  <a:gd name="connsiteY0" fmla="*/ 609497 h 1714275"/>
                  <a:gd name="connsiteX1" fmla="*/ 0 w 2096017"/>
                  <a:gd name="connsiteY1" fmla="*/ 1651670 h 1714275"/>
                  <a:gd name="connsiteX2" fmla="*/ 57150 w 2096017"/>
                  <a:gd name="connsiteY2" fmla="*/ 1618333 h 1714275"/>
                  <a:gd name="connsiteX3" fmla="*/ 111919 w 2096017"/>
                  <a:gd name="connsiteY3" fmla="*/ 1587377 h 1714275"/>
                  <a:gd name="connsiteX4" fmla="*/ 183356 w 2096017"/>
                  <a:gd name="connsiteY4" fmla="*/ 1549277 h 1714275"/>
                  <a:gd name="connsiteX5" fmla="*/ 257175 w 2096017"/>
                  <a:gd name="connsiteY5" fmla="*/ 1513558 h 1714275"/>
                  <a:gd name="connsiteX6" fmla="*/ 352425 w 2096017"/>
                  <a:gd name="connsiteY6" fmla="*/ 1480220 h 1714275"/>
                  <a:gd name="connsiteX7" fmla="*/ 431006 w 2096017"/>
                  <a:gd name="connsiteY7" fmla="*/ 1449264 h 1714275"/>
                  <a:gd name="connsiteX8" fmla="*/ 523875 w 2096017"/>
                  <a:gd name="connsiteY8" fmla="*/ 1423070 h 1714275"/>
                  <a:gd name="connsiteX9" fmla="*/ 628650 w 2096017"/>
                  <a:gd name="connsiteY9" fmla="*/ 1401639 h 1714275"/>
                  <a:gd name="connsiteX10" fmla="*/ 726281 w 2096017"/>
                  <a:gd name="connsiteY10" fmla="*/ 1389733 h 1714275"/>
                  <a:gd name="connsiteX11" fmla="*/ 816769 w 2096017"/>
                  <a:gd name="connsiteY11" fmla="*/ 1380208 h 1714275"/>
                  <a:gd name="connsiteX12" fmla="*/ 909638 w 2096017"/>
                  <a:gd name="connsiteY12" fmla="*/ 1373064 h 1714275"/>
                  <a:gd name="connsiteX13" fmla="*/ 1035844 w 2096017"/>
                  <a:gd name="connsiteY13" fmla="*/ 1377827 h 1714275"/>
                  <a:gd name="connsiteX14" fmla="*/ 1143000 w 2096017"/>
                  <a:gd name="connsiteY14" fmla="*/ 1382589 h 1714275"/>
                  <a:gd name="connsiteX15" fmla="*/ 1223963 w 2096017"/>
                  <a:gd name="connsiteY15" fmla="*/ 1394494 h 1714275"/>
                  <a:gd name="connsiteX16" fmla="*/ 1289026 w 2096017"/>
                  <a:gd name="connsiteY16" fmla="*/ 1397244 h 1714275"/>
                  <a:gd name="connsiteX17" fmla="*/ 1376884 w 2096017"/>
                  <a:gd name="connsiteY17" fmla="*/ 1418562 h 1714275"/>
                  <a:gd name="connsiteX18" fmla="*/ 1465831 w 2096017"/>
                  <a:gd name="connsiteY18" fmla="*/ 1426160 h 1714275"/>
                  <a:gd name="connsiteX19" fmla="*/ 1542008 w 2096017"/>
                  <a:gd name="connsiteY19" fmla="*/ 1452325 h 1714275"/>
                  <a:gd name="connsiteX20" fmla="*/ 1607571 w 2096017"/>
                  <a:gd name="connsiteY20" fmla="*/ 1469589 h 1714275"/>
                  <a:gd name="connsiteX21" fmla="*/ 1677526 w 2096017"/>
                  <a:gd name="connsiteY21" fmla="*/ 1498501 h 1714275"/>
                  <a:gd name="connsiteX22" fmla="*/ 1739036 w 2096017"/>
                  <a:gd name="connsiteY22" fmla="*/ 1517439 h 1714275"/>
                  <a:gd name="connsiteX23" fmla="*/ 1793400 w 2096017"/>
                  <a:gd name="connsiteY23" fmla="*/ 1538758 h 1714275"/>
                  <a:gd name="connsiteX24" fmla="*/ 1901492 w 2096017"/>
                  <a:gd name="connsiteY24" fmla="*/ 1594907 h 1714275"/>
                  <a:gd name="connsiteX25" fmla="*/ 2013622 w 2096017"/>
                  <a:gd name="connsiteY25" fmla="*/ 1662659 h 1714275"/>
                  <a:gd name="connsiteX26" fmla="*/ 2096017 w 2096017"/>
                  <a:gd name="connsiteY26" fmla="*/ 1714275 h 1714275"/>
                  <a:gd name="connsiteX27" fmla="*/ 1536072 w 2096017"/>
                  <a:gd name="connsiteY27" fmla="*/ -1 h 1714275"/>
                  <a:gd name="connsiteX28" fmla="*/ 314724 w 2096017"/>
                  <a:gd name="connsiteY28" fmla="*/ 97458 h 1714275"/>
                  <a:gd name="connsiteX29" fmla="*/ 77944 w 2096017"/>
                  <a:gd name="connsiteY29" fmla="*/ 179023 h 1714275"/>
                  <a:gd name="connsiteX30" fmla="*/ 46231 w 2096017"/>
                  <a:gd name="connsiteY30" fmla="*/ 609497 h 1714275"/>
                  <a:gd name="connsiteX0" fmla="*/ 46231 w 2096017"/>
                  <a:gd name="connsiteY0" fmla="*/ 609497 h 1714275"/>
                  <a:gd name="connsiteX1" fmla="*/ 0 w 2096017"/>
                  <a:gd name="connsiteY1" fmla="*/ 1651670 h 1714275"/>
                  <a:gd name="connsiteX2" fmla="*/ 57150 w 2096017"/>
                  <a:gd name="connsiteY2" fmla="*/ 1618333 h 1714275"/>
                  <a:gd name="connsiteX3" fmla="*/ 111919 w 2096017"/>
                  <a:gd name="connsiteY3" fmla="*/ 1587377 h 1714275"/>
                  <a:gd name="connsiteX4" fmla="*/ 183356 w 2096017"/>
                  <a:gd name="connsiteY4" fmla="*/ 1549277 h 1714275"/>
                  <a:gd name="connsiteX5" fmla="*/ 257175 w 2096017"/>
                  <a:gd name="connsiteY5" fmla="*/ 1513558 h 1714275"/>
                  <a:gd name="connsiteX6" fmla="*/ 352425 w 2096017"/>
                  <a:gd name="connsiteY6" fmla="*/ 1480220 h 1714275"/>
                  <a:gd name="connsiteX7" fmla="*/ 431006 w 2096017"/>
                  <a:gd name="connsiteY7" fmla="*/ 1449264 h 1714275"/>
                  <a:gd name="connsiteX8" fmla="*/ 523875 w 2096017"/>
                  <a:gd name="connsiteY8" fmla="*/ 1423070 h 1714275"/>
                  <a:gd name="connsiteX9" fmla="*/ 628650 w 2096017"/>
                  <a:gd name="connsiteY9" fmla="*/ 1401639 h 1714275"/>
                  <a:gd name="connsiteX10" fmla="*/ 726281 w 2096017"/>
                  <a:gd name="connsiteY10" fmla="*/ 1389733 h 1714275"/>
                  <a:gd name="connsiteX11" fmla="*/ 816769 w 2096017"/>
                  <a:gd name="connsiteY11" fmla="*/ 1380208 h 1714275"/>
                  <a:gd name="connsiteX12" fmla="*/ 909638 w 2096017"/>
                  <a:gd name="connsiteY12" fmla="*/ 1373064 h 1714275"/>
                  <a:gd name="connsiteX13" fmla="*/ 1035844 w 2096017"/>
                  <a:gd name="connsiteY13" fmla="*/ 1377827 h 1714275"/>
                  <a:gd name="connsiteX14" fmla="*/ 1143000 w 2096017"/>
                  <a:gd name="connsiteY14" fmla="*/ 1382589 h 1714275"/>
                  <a:gd name="connsiteX15" fmla="*/ 1223963 w 2096017"/>
                  <a:gd name="connsiteY15" fmla="*/ 1394494 h 1714275"/>
                  <a:gd name="connsiteX16" fmla="*/ 1289026 w 2096017"/>
                  <a:gd name="connsiteY16" fmla="*/ 1397244 h 1714275"/>
                  <a:gd name="connsiteX17" fmla="*/ 1376884 w 2096017"/>
                  <a:gd name="connsiteY17" fmla="*/ 1418562 h 1714275"/>
                  <a:gd name="connsiteX18" fmla="*/ 1465831 w 2096017"/>
                  <a:gd name="connsiteY18" fmla="*/ 1426160 h 1714275"/>
                  <a:gd name="connsiteX19" fmla="*/ 1542008 w 2096017"/>
                  <a:gd name="connsiteY19" fmla="*/ 1452325 h 1714275"/>
                  <a:gd name="connsiteX20" fmla="*/ 1607571 w 2096017"/>
                  <a:gd name="connsiteY20" fmla="*/ 1469589 h 1714275"/>
                  <a:gd name="connsiteX21" fmla="*/ 1677526 w 2096017"/>
                  <a:gd name="connsiteY21" fmla="*/ 1498501 h 1714275"/>
                  <a:gd name="connsiteX22" fmla="*/ 1739036 w 2096017"/>
                  <a:gd name="connsiteY22" fmla="*/ 1517439 h 1714275"/>
                  <a:gd name="connsiteX23" fmla="*/ 1793400 w 2096017"/>
                  <a:gd name="connsiteY23" fmla="*/ 1538758 h 1714275"/>
                  <a:gd name="connsiteX24" fmla="*/ 1901492 w 2096017"/>
                  <a:gd name="connsiteY24" fmla="*/ 1594907 h 1714275"/>
                  <a:gd name="connsiteX25" fmla="*/ 2013622 w 2096017"/>
                  <a:gd name="connsiteY25" fmla="*/ 1662659 h 1714275"/>
                  <a:gd name="connsiteX26" fmla="*/ 2096017 w 2096017"/>
                  <a:gd name="connsiteY26" fmla="*/ 1714275 h 1714275"/>
                  <a:gd name="connsiteX27" fmla="*/ 1536072 w 2096017"/>
                  <a:gd name="connsiteY27" fmla="*/ -1 h 1714275"/>
                  <a:gd name="connsiteX28" fmla="*/ 77944 w 2096017"/>
                  <a:gd name="connsiteY28" fmla="*/ 179023 h 1714275"/>
                  <a:gd name="connsiteX29" fmla="*/ 46231 w 2096017"/>
                  <a:gd name="connsiteY29" fmla="*/ 609497 h 1714275"/>
                  <a:gd name="connsiteX0" fmla="*/ 77944 w 2096017"/>
                  <a:gd name="connsiteY0" fmla="*/ 179023 h 1714275"/>
                  <a:gd name="connsiteX1" fmla="*/ 0 w 2096017"/>
                  <a:gd name="connsiteY1" fmla="*/ 1651670 h 1714275"/>
                  <a:gd name="connsiteX2" fmla="*/ 57150 w 2096017"/>
                  <a:gd name="connsiteY2" fmla="*/ 1618333 h 1714275"/>
                  <a:gd name="connsiteX3" fmla="*/ 111919 w 2096017"/>
                  <a:gd name="connsiteY3" fmla="*/ 1587377 h 1714275"/>
                  <a:gd name="connsiteX4" fmla="*/ 183356 w 2096017"/>
                  <a:gd name="connsiteY4" fmla="*/ 1549277 h 1714275"/>
                  <a:gd name="connsiteX5" fmla="*/ 257175 w 2096017"/>
                  <a:gd name="connsiteY5" fmla="*/ 1513558 h 1714275"/>
                  <a:gd name="connsiteX6" fmla="*/ 352425 w 2096017"/>
                  <a:gd name="connsiteY6" fmla="*/ 1480220 h 1714275"/>
                  <a:gd name="connsiteX7" fmla="*/ 431006 w 2096017"/>
                  <a:gd name="connsiteY7" fmla="*/ 1449264 h 1714275"/>
                  <a:gd name="connsiteX8" fmla="*/ 523875 w 2096017"/>
                  <a:gd name="connsiteY8" fmla="*/ 1423070 h 1714275"/>
                  <a:gd name="connsiteX9" fmla="*/ 628650 w 2096017"/>
                  <a:gd name="connsiteY9" fmla="*/ 1401639 h 1714275"/>
                  <a:gd name="connsiteX10" fmla="*/ 726281 w 2096017"/>
                  <a:gd name="connsiteY10" fmla="*/ 1389733 h 1714275"/>
                  <a:gd name="connsiteX11" fmla="*/ 816769 w 2096017"/>
                  <a:gd name="connsiteY11" fmla="*/ 1380208 h 1714275"/>
                  <a:gd name="connsiteX12" fmla="*/ 909638 w 2096017"/>
                  <a:gd name="connsiteY12" fmla="*/ 1373064 h 1714275"/>
                  <a:gd name="connsiteX13" fmla="*/ 1035844 w 2096017"/>
                  <a:gd name="connsiteY13" fmla="*/ 1377827 h 1714275"/>
                  <a:gd name="connsiteX14" fmla="*/ 1143000 w 2096017"/>
                  <a:gd name="connsiteY14" fmla="*/ 1382589 h 1714275"/>
                  <a:gd name="connsiteX15" fmla="*/ 1223963 w 2096017"/>
                  <a:gd name="connsiteY15" fmla="*/ 1394494 h 1714275"/>
                  <a:gd name="connsiteX16" fmla="*/ 1289026 w 2096017"/>
                  <a:gd name="connsiteY16" fmla="*/ 1397244 h 1714275"/>
                  <a:gd name="connsiteX17" fmla="*/ 1376884 w 2096017"/>
                  <a:gd name="connsiteY17" fmla="*/ 1418562 h 1714275"/>
                  <a:gd name="connsiteX18" fmla="*/ 1465831 w 2096017"/>
                  <a:gd name="connsiteY18" fmla="*/ 1426160 h 1714275"/>
                  <a:gd name="connsiteX19" fmla="*/ 1542008 w 2096017"/>
                  <a:gd name="connsiteY19" fmla="*/ 1452325 h 1714275"/>
                  <a:gd name="connsiteX20" fmla="*/ 1607571 w 2096017"/>
                  <a:gd name="connsiteY20" fmla="*/ 1469589 h 1714275"/>
                  <a:gd name="connsiteX21" fmla="*/ 1677526 w 2096017"/>
                  <a:gd name="connsiteY21" fmla="*/ 1498501 h 1714275"/>
                  <a:gd name="connsiteX22" fmla="*/ 1739036 w 2096017"/>
                  <a:gd name="connsiteY22" fmla="*/ 1517439 h 1714275"/>
                  <a:gd name="connsiteX23" fmla="*/ 1793400 w 2096017"/>
                  <a:gd name="connsiteY23" fmla="*/ 1538758 h 1714275"/>
                  <a:gd name="connsiteX24" fmla="*/ 1901492 w 2096017"/>
                  <a:gd name="connsiteY24" fmla="*/ 1594907 h 1714275"/>
                  <a:gd name="connsiteX25" fmla="*/ 2013622 w 2096017"/>
                  <a:gd name="connsiteY25" fmla="*/ 1662659 h 1714275"/>
                  <a:gd name="connsiteX26" fmla="*/ 2096017 w 2096017"/>
                  <a:gd name="connsiteY26" fmla="*/ 1714275 h 1714275"/>
                  <a:gd name="connsiteX27" fmla="*/ 1536072 w 2096017"/>
                  <a:gd name="connsiteY27" fmla="*/ -1 h 1714275"/>
                  <a:gd name="connsiteX28" fmla="*/ 77944 w 2096017"/>
                  <a:gd name="connsiteY28" fmla="*/ 179023 h 1714275"/>
                  <a:gd name="connsiteX0" fmla="*/ 649163 w 2096017"/>
                  <a:gd name="connsiteY0" fmla="*/ 67300 h 1714275"/>
                  <a:gd name="connsiteX1" fmla="*/ 0 w 2096017"/>
                  <a:gd name="connsiteY1" fmla="*/ 1651670 h 1714275"/>
                  <a:gd name="connsiteX2" fmla="*/ 57150 w 2096017"/>
                  <a:gd name="connsiteY2" fmla="*/ 1618333 h 1714275"/>
                  <a:gd name="connsiteX3" fmla="*/ 111919 w 2096017"/>
                  <a:gd name="connsiteY3" fmla="*/ 1587377 h 1714275"/>
                  <a:gd name="connsiteX4" fmla="*/ 183356 w 2096017"/>
                  <a:gd name="connsiteY4" fmla="*/ 1549277 h 1714275"/>
                  <a:gd name="connsiteX5" fmla="*/ 257175 w 2096017"/>
                  <a:gd name="connsiteY5" fmla="*/ 1513558 h 1714275"/>
                  <a:gd name="connsiteX6" fmla="*/ 352425 w 2096017"/>
                  <a:gd name="connsiteY6" fmla="*/ 1480220 h 1714275"/>
                  <a:gd name="connsiteX7" fmla="*/ 431006 w 2096017"/>
                  <a:gd name="connsiteY7" fmla="*/ 1449264 h 1714275"/>
                  <a:gd name="connsiteX8" fmla="*/ 523875 w 2096017"/>
                  <a:gd name="connsiteY8" fmla="*/ 1423070 h 1714275"/>
                  <a:gd name="connsiteX9" fmla="*/ 628650 w 2096017"/>
                  <a:gd name="connsiteY9" fmla="*/ 1401639 h 1714275"/>
                  <a:gd name="connsiteX10" fmla="*/ 726281 w 2096017"/>
                  <a:gd name="connsiteY10" fmla="*/ 1389733 h 1714275"/>
                  <a:gd name="connsiteX11" fmla="*/ 816769 w 2096017"/>
                  <a:gd name="connsiteY11" fmla="*/ 1380208 h 1714275"/>
                  <a:gd name="connsiteX12" fmla="*/ 909638 w 2096017"/>
                  <a:gd name="connsiteY12" fmla="*/ 1373064 h 1714275"/>
                  <a:gd name="connsiteX13" fmla="*/ 1035844 w 2096017"/>
                  <a:gd name="connsiteY13" fmla="*/ 1377827 h 1714275"/>
                  <a:gd name="connsiteX14" fmla="*/ 1143000 w 2096017"/>
                  <a:gd name="connsiteY14" fmla="*/ 1382589 h 1714275"/>
                  <a:gd name="connsiteX15" fmla="*/ 1223963 w 2096017"/>
                  <a:gd name="connsiteY15" fmla="*/ 1394494 h 1714275"/>
                  <a:gd name="connsiteX16" fmla="*/ 1289026 w 2096017"/>
                  <a:gd name="connsiteY16" fmla="*/ 1397244 h 1714275"/>
                  <a:gd name="connsiteX17" fmla="*/ 1376884 w 2096017"/>
                  <a:gd name="connsiteY17" fmla="*/ 1418562 h 1714275"/>
                  <a:gd name="connsiteX18" fmla="*/ 1465831 w 2096017"/>
                  <a:gd name="connsiteY18" fmla="*/ 1426160 h 1714275"/>
                  <a:gd name="connsiteX19" fmla="*/ 1542008 w 2096017"/>
                  <a:gd name="connsiteY19" fmla="*/ 1452325 h 1714275"/>
                  <a:gd name="connsiteX20" fmla="*/ 1607571 w 2096017"/>
                  <a:gd name="connsiteY20" fmla="*/ 1469589 h 1714275"/>
                  <a:gd name="connsiteX21" fmla="*/ 1677526 w 2096017"/>
                  <a:gd name="connsiteY21" fmla="*/ 1498501 h 1714275"/>
                  <a:gd name="connsiteX22" fmla="*/ 1739036 w 2096017"/>
                  <a:gd name="connsiteY22" fmla="*/ 1517439 h 1714275"/>
                  <a:gd name="connsiteX23" fmla="*/ 1793400 w 2096017"/>
                  <a:gd name="connsiteY23" fmla="*/ 1538758 h 1714275"/>
                  <a:gd name="connsiteX24" fmla="*/ 1901492 w 2096017"/>
                  <a:gd name="connsiteY24" fmla="*/ 1594907 h 1714275"/>
                  <a:gd name="connsiteX25" fmla="*/ 2013622 w 2096017"/>
                  <a:gd name="connsiteY25" fmla="*/ 1662659 h 1714275"/>
                  <a:gd name="connsiteX26" fmla="*/ 2096017 w 2096017"/>
                  <a:gd name="connsiteY26" fmla="*/ 1714275 h 1714275"/>
                  <a:gd name="connsiteX27" fmla="*/ 1536072 w 2096017"/>
                  <a:gd name="connsiteY27" fmla="*/ -1 h 1714275"/>
                  <a:gd name="connsiteX28" fmla="*/ 649163 w 2096017"/>
                  <a:gd name="connsiteY28" fmla="*/ 67300 h 1714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2096017" h="1714275">
                    <a:moveTo>
                      <a:pt x="649163" y="67300"/>
                    </a:moveTo>
                    <a:lnTo>
                      <a:pt x="0" y="1651670"/>
                    </a:lnTo>
                    <a:lnTo>
                      <a:pt x="57150" y="1618333"/>
                    </a:lnTo>
                    <a:lnTo>
                      <a:pt x="111919" y="1587377"/>
                    </a:lnTo>
                    <a:lnTo>
                      <a:pt x="183356" y="1549277"/>
                    </a:lnTo>
                    <a:lnTo>
                      <a:pt x="257175" y="1513558"/>
                    </a:lnTo>
                    <a:lnTo>
                      <a:pt x="352425" y="1480220"/>
                    </a:lnTo>
                    <a:lnTo>
                      <a:pt x="431006" y="1449264"/>
                    </a:lnTo>
                    <a:lnTo>
                      <a:pt x="523875" y="1423070"/>
                    </a:lnTo>
                    <a:lnTo>
                      <a:pt x="628650" y="1401639"/>
                    </a:lnTo>
                    <a:lnTo>
                      <a:pt x="726281" y="1389733"/>
                    </a:lnTo>
                    <a:lnTo>
                      <a:pt x="816769" y="1380208"/>
                    </a:lnTo>
                    <a:lnTo>
                      <a:pt x="909638" y="1373064"/>
                    </a:lnTo>
                    <a:lnTo>
                      <a:pt x="1035844" y="1377827"/>
                    </a:lnTo>
                    <a:lnTo>
                      <a:pt x="1143000" y="1382589"/>
                    </a:lnTo>
                    <a:lnTo>
                      <a:pt x="1223963" y="1394494"/>
                    </a:lnTo>
                    <a:lnTo>
                      <a:pt x="1289026" y="1397244"/>
                    </a:lnTo>
                    <a:lnTo>
                      <a:pt x="1376884" y="1418562"/>
                    </a:lnTo>
                    <a:lnTo>
                      <a:pt x="1465831" y="1426160"/>
                    </a:lnTo>
                    <a:lnTo>
                      <a:pt x="1542008" y="1452325"/>
                    </a:lnTo>
                    <a:lnTo>
                      <a:pt x="1607571" y="1469589"/>
                    </a:lnTo>
                    <a:lnTo>
                      <a:pt x="1677526" y="1498501"/>
                    </a:lnTo>
                    <a:lnTo>
                      <a:pt x="1739036" y="1517439"/>
                    </a:lnTo>
                    <a:lnTo>
                      <a:pt x="1793400" y="1538758"/>
                    </a:lnTo>
                    <a:lnTo>
                      <a:pt x="1901492" y="1594907"/>
                    </a:lnTo>
                    <a:lnTo>
                      <a:pt x="2013622" y="1662659"/>
                    </a:lnTo>
                    <a:lnTo>
                      <a:pt x="2096017" y="1714275"/>
                    </a:lnTo>
                    <a:lnTo>
                      <a:pt x="1536072" y="-1"/>
                    </a:lnTo>
                    <a:lnTo>
                      <a:pt x="649163" y="67300"/>
                    </a:lnTo>
                    <a:close/>
                  </a:path>
                </a:pathLst>
              </a:custGeom>
              <a:solidFill>
                <a:schemeClr val="accent2">
                  <a:alpha val="20000"/>
                </a:schemeClr>
              </a:solidFill>
              <a:ln w="317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1100" b="1" baseline="-25000">
                  <a:latin typeface="Helvetica" pitchFamily="34" charset="0"/>
                  <a:cs typeface="Arial" pitchFamily="34" charset="0"/>
                </a:endParaRPr>
              </a:p>
            </p:txBody>
          </p:sp>
          <p:sp>
            <p:nvSpPr>
              <p:cNvPr id="32" name="Oval 31"/>
              <p:cNvSpPr/>
              <p:nvPr/>
            </p:nvSpPr>
            <p:spPr bwMode="auto">
              <a:xfrm rot="3763634">
                <a:off x="5441875" y="1695942"/>
                <a:ext cx="1022960" cy="1022960"/>
              </a:xfrm>
              <a:prstGeom prst="ellipse">
                <a:avLst/>
              </a:prstGeom>
              <a:solidFill>
                <a:schemeClr val="bg1"/>
              </a:solidFill>
              <a:ln w="3175" cap="flat" cmpd="sng" algn="ctr">
                <a:solidFill>
                  <a:srgbClr val="948A54">
                    <a:lumMod val="40000"/>
                    <a:lumOff val="60000"/>
                  </a:srgbClr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i="0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33" name="Oval 32"/>
              <p:cNvSpPr/>
              <p:nvPr/>
            </p:nvSpPr>
            <p:spPr bwMode="auto">
              <a:xfrm rot="2632781">
                <a:off x="4743525" y="2476677"/>
                <a:ext cx="347472" cy="347472"/>
              </a:xfrm>
              <a:prstGeom prst="ellipse">
                <a:avLst/>
              </a:prstGeom>
              <a:solidFill>
                <a:schemeClr val="bg1"/>
              </a:solidFill>
              <a:ln w="3175" cap="flat" cmpd="sng" algn="ctr">
                <a:noFill/>
                <a:prstDash val="sys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i="0" kern="0">
                  <a:solidFill>
                    <a:sysClr val="windowText" lastClr="000000"/>
                  </a:solidFill>
                </a:endParaRPr>
              </a:p>
            </p:txBody>
          </p:sp>
          <p:grpSp>
            <p:nvGrpSpPr>
              <p:cNvPr id="34" name="Group 33"/>
              <p:cNvGrpSpPr/>
              <p:nvPr/>
            </p:nvGrpSpPr>
            <p:grpSpPr>
              <a:xfrm>
                <a:off x="3581379" y="1634314"/>
                <a:ext cx="1677196" cy="1426246"/>
                <a:chOff x="1544638" y="998538"/>
                <a:chExt cx="4021137" cy="3419475"/>
              </a:xfrm>
            </p:grpSpPr>
            <p:sp>
              <p:nvSpPr>
                <p:cNvPr id="36" name="Freeform 89"/>
                <p:cNvSpPr>
                  <a:spLocks noChangeAspect="1"/>
                </p:cNvSpPr>
                <p:nvPr/>
              </p:nvSpPr>
              <p:spPr bwMode="gray">
                <a:xfrm>
                  <a:off x="3133725" y="1328738"/>
                  <a:ext cx="150813" cy="114300"/>
                </a:xfrm>
                <a:custGeom>
                  <a:avLst/>
                  <a:gdLst>
                    <a:gd name="T0" fmla="*/ 0 w 180"/>
                    <a:gd name="T1" fmla="*/ 11550 h 134"/>
                    <a:gd name="T2" fmla="*/ 131 w 180"/>
                    <a:gd name="T3" fmla="*/ 11158 h 134"/>
                    <a:gd name="T4" fmla="*/ 782 w 180"/>
                    <a:gd name="T5" fmla="*/ 10473 h 134"/>
                    <a:gd name="T6" fmla="*/ 913 w 180"/>
                    <a:gd name="T7" fmla="*/ 9983 h 134"/>
                    <a:gd name="T8" fmla="*/ 1239 w 180"/>
                    <a:gd name="T9" fmla="*/ 8515 h 134"/>
                    <a:gd name="T10" fmla="*/ 1369 w 180"/>
                    <a:gd name="T11" fmla="*/ 7438 h 134"/>
                    <a:gd name="T12" fmla="*/ 1630 w 180"/>
                    <a:gd name="T13" fmla="*/ 6852 h 134"/>
                    <a:gd name="T14" fmla="*/ 2998 w 180"/>
                    <a:gd name="T15" fmla="*/ 6753 h 134"/>
                    <a:gd name="T16" fmla="*/ 3585 w 180"/>
                    <a:gd name="T17" fmla="*/ 6166 h 134"/>
                    <a:gd name="T18" fmla="*/ 4367 w 180"/>
                    <a:gd name="T19" fmla="*/ 4697 h 134"/>
                    <a:gd name="T20" fmla="*/ 5019 w 180"/>
                    <a:gd name="T21" fmla="*/ 3132 h 134"/>
                    <a:gd name="T22" fmla="*/ 5346 w 180"/>
                    <a:gd name="T23" fmla="*/ 1468 h 134"/>
                    <a:gd name="T24" fmla="*/ 5411 w 180"/>
                    <a:gd name="T25" fmla="*/ 0 h 134"/>
                    <a:gd name="T26" fmla="*/ 5149 w 180"/>
                    <a:gd name="T27" fmla="*/ 2642 h 134"/>
                    <a:gd name="T28" fmla="*/ 4628 w 180"/>
                    <a:gd name="T29" fmla="*/ 4503 h 134"/>
                    <a:gd name="T30" fmla="*/ 4237 w 180"/>
                    <a:gd name="T31" fmla="*/ 5383 h 134"/>
                    <a:gd name="T32" fmla="*/ 3715 w 180"/>
                    <a:gd name="T33" fmla="*/ 6264 h 134"/>
                    <a:gd name="T34" fmla="*/ 3976 w 180"/>
                    <a:gd name="T35" fmla="*/ 6949 h 134"/>
                    <a:gd name="T36" fmla="*/ 4367 w 180"/>
                    <a:gd name="T37" fmla="*/ 6852 h 134"/>
                    <a:gd name="T38" fmla="*/ 4954 w 180"/>
                    <a:gd name="T39" fmla="*/ 7341 h 134"/>
                    <a:gd name="T40" fmla="*/ 5671 w 180"/>
                    <a:gd name="T41" fmla="*/ 7341 h 134"/>
                    <a:gd name="T42" fmla="*/ 5801 w 180"/>
                    <a:gd name="T43" fmla="*/ 6460 h 134"/>
                    <a:gd name="T44" fmla="*/ 5801 w 180"/>
                    <a:gd name="T45" fmla="*/ 4796 h 134"/>
                    <a:gd name="T46" fmla="*/ 6063 w 180"/>
                    <a:gd name="T47" fmla="*/ 4307 h 134"/>
                    <a:gd name="T48" fmla="*/ 6063 w 180"/>
                    <a:gd name="T49" fmla="*/ 4013 h 134"/>
                    <a:gd name="T50" fmla="*/ 6714 w 180"/>
                    <a:gd name="T51" fmla="*/ 3720 h 134"/>
                    <a:gd name="T52" fmla="*/ 7105 w 180"/>
                    <a:gd name="T53" fmla="*/ 4209 h 134"/>
                    <a:gd name="T54" fmla="*/ 7561 w 180"/>
                    <a:gd name="T55" fmla="*/ 4503 h 134"/>
                    <a:gd name="T56" fmla="*/ 7953 w 180"/>
                    <a:gd name="T57" fmla="*/ 4894 h 134"/>
                    <a:gd name="T58" fmla="*/ 8474 w 180"/>
                    <a:gd name="T59" fmla="*/ 5285 h 134"/>
                    <a:gd name="T60" fmla="*/ 9582 w 180"/>
                    <a:gd name="T61" fmla="*/ 5579 h 134"/>
                    <a:gd name="T62" fmla="*/ 10625 w 180"/>
                    <a:gd name="T63" fmla="*/ 5383 h 134"/>
                    <a:gd name="T64" fmla="*/ 11016 w 180"/>
                    <a:gd name="T65" fmla="*/ 5775 h 134"/>
                    <a:gd name="T66" fmla="*/ 11733 w 180"/>
                    <a:gd name="T67" fmla="*/ 8026 h 134"/>
                    <a:gd name="T68" fmla="*/ 11342 w 180"/>
                    <a:gd name="T69" fmla="*/ 9494 h 134"/>
                    <a:gd name="T70" fmla="*/ 11342 w 180"/>
                    <a:gd name="T71" fmla="*/ 11158 h 134"/>
                    <a:gd name="T72" fmla="*/ 11538 w 180"/>
                    <a:gd name="T73" fmla="*/ 12137 h 134"/>
                    <a:gd name="T74" fmla="*/ 9973 w 180"/>
                    <a:gd name="T75" fmla="*/ 12430 h 134"/>
                    <a:gd name="T76" fmla="*/ 8213 w 180"/>
                    <a:gd name="T77" fmla="*/ 13018 h 134"/>
                    <a:gd name="T78" fmla="*/ 5084 w 180"/>
                    <a:gd name="T79" fmla="*/ 13115 h 134"/>
                    <a:gd name="T80" fmla="*/ 913 w 180"/>
                    <a:gd name="T81" fmla="*/ 12039 h 134"/>
                    <a:gd name="T82" fmla="*/ 0 w 180"/>
                    <a:gd name="T83" fmla="*/ 11550 h 134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180"/>
                    <a:gd name="T127" fmla="*/ 0 h 134"/>
                    <a:gd name="T128" fmla="*/ 180 w 180"/>
                    <a:gd name="T129" fmla="*/ 134 h 134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180" h="134">
                      <a:moveTo>
                        <a:pt x="0" y="118"/>
                      </a:moveTo>
                      <a:lnTo>
                        <a:pt x="2" y="114"/>
                      </a:lnTo>
                      <a:lnTo>
                        <a:pt x="12" y="107"/>
                      </a:lnTo>
                      <a:lnTo>
                        <a:pt x="14" y="102"/>
                      </a:lnTo>
                      <a:lnTo>
                        <a:pt x="19" y="87"/>
                      </a:lnTo>
                      <a:lnTo>
                        <a:pt x="21" y="76"/>
                      </a:lnTo>
                      <a:lnTo>
                        <a:pt x="25" y="70"/>
                      </a:lnTo>
                      <a:lnTo>
                        <a:pt x="46" y="69"/>
                      </a:lnTo>
                      <a:lnTo>
                        <a:pt x="55" y="63"/>
                      </a:lnTo>
                      <a:lnTo>
                        <a:pt x="67" y="48"/>
                      </a:lnTo>
                      <a:lnTo>
                        <a:pt x="77" y="32"/>
                      </a:lnTo>
                      <a:lnTo>
                        <a:pt x="82" y="15"/>
                      </a:lnTo>
                      <a:lnTo>
                        <a:pt x="83" y="0"/>
                      </a:lnTo>
                      <a:lnTo>
                        <a:pt x="79" y="27"/>
                      </a:lnTo>
                      <a:lnTo>
                        <a:pt x="71" y="46"/>
                      </a:lnTo>
                      <a:lnTo>
                        <a:pt x="65" y="55"/>
                      </a:lnTo>
                      <a:lnTo>
                        <a:pt x="57" y="64"/>
                      </a:lnTo>
                      <a:lnTo>
                        <a:pt x="61" y="71"/>
                      </a:lnTo>
                      <a:lnTo>
                        <a:pt x="67" y="70"/>
                      </a:lnTo>
                      <a:lnTo>
                        <a:pt x="76" y="75"/>
                      </a:lnTo>
                      <a:lnTo>
                        <a:pt x="87" y="75"/>
                      </a:lnTo>
                      <a:lnTo>
                        <a:pt x="89" y="66"/>
                      </a:lnTo>
                      <a:lnTo>
                        <a:pt x="89" y="49"/>
                      </a:lnTo>
                      <a:lnTo>
                        <a:pt x="93" y="44"/>
                      </a:lnTo>
                      <a:lnTo>
                        <a:pt x="93" y="41"/>
                      </a:lnTo>
                      <a:lnTo>
                        <a:pt x="103" y="38"/>
                      </a:lnTo>
                      <a:lnTo>
                        <a:pt x="109" y="43"/>
                      </a:lnTo>
                      <a:lnTo>
                        <a:pt x="116" y="46"/>
                      </a:lnTo>
                      <a:lnTo>
                        <a:pt x="122" y="50"/>
                      </a:lnTo>
                      <a:lnTo>
                        <a:pt x="130" y="54"/>
                      </a:lnTo>
                      <a:lnTo>
                        <a:pt x="147" y="57"/>
                      </a:lnTo>
                      <a:lnTo>
                        <a:pt x="163" y="55"/>
                      </a:lnTo>
                      <a:lnTo>
                        <a:pt x="169" y="59"/>
                      </a:lnTo>
                      <a:lnTo>
                        <a:pt x="180" y="82"/>
                      </a:lnTo>
                      <a:lnTo>
                        <a:pt x="174" y="97"/>
                      </a:lnTo>
                      <a:lnTo>
                        <a:pt x="174" y="114"/>
                      </a:lnTo>
                      <a:lnTo>
                        <a:pt x="177" y="124"/>
                      </a:lnTo>
                      <a:lnTo>
                        <a:pt x="153" y="127"/>
                      </a:lnTo>
                      <a:lnTo>
                        <a:pt x="126" y="133"/>
                      </a:lnTo>
                      <a:lnTo>
                        <a:pt x="78" y="134"/>
                      </a:lnTo>
                      <a:lnTo>
                        <a:pt x="14" y="123"/>
                      </a:lnTo>
                      <a:lnTo>
                        <a:pt x="0" y="11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7" name="Freeform 91"/>
                <p:cNvSpPr>
                  <a:spLocks noChangeAspect="1"/>
                </p:cNvSpPr>
                <p:nvPr/>
              </p:nvSpPr>
              <p:spPr bwMode="gray">
                <a:xfrm>
                  <a:off x="3832225" y="2717800"/>
                  <a:ext cx="77788" cy="95250"/>
                </a:xfrm>
                <a:custGeom>
                  <a:avLst/>
                  <a:gdLst>
                    <a:gd name="T0" fmla="*/ 2330 w 95"/>
                    <a:gd name="T1" fmla="*/ 7198 h 116"/>
                    <a:gd name="T2" fmla="*/ 2688 w 95"/>
                    <a:gd name="T3" fmla="*/ 6972 h 116"/>
                    <a:gd name="T4" fmla="*/ 3285 w 95"/>
                    <a:gd name="T5" fmla="*/ 6224 h 116"/>
                    <a:gd name="T6" fmla="*/ 3465 w 95"/>
                    <a:gd name="T7" fmla="*/ 5848 h 116"/>
                    <a:gd name="T8" fmla="*/ 3166 w 95"/>
                    <a:gd name="T9" fmla="*/ 5623 h 116"/>
                    <a:gd name="T10" fmla="*/ 3465 w 95"/>
                    <a:gd name="T11" fmla="*/ 5099 h 116"/>
                    <a:gd name="T12" fmla="*/ 4301 w 95"/>
                    <a:gd name="T13" fmla="*/ 4649 h 116"/>
                    <a:gd name="T14" fmla="*/ 4719 w 95"/>
                    <a:gd name="T15" fmla="*/ 4649 h 116"/>
                    <a:gd name="T16" fmla="*/ 4599 w 95"/>
                    <a:gd name="T17" fmla="*/ 4424 h 116"/>
                    <a:gd name="T18" fmla="*/ 4420 w 95"/>
                    <a:gd name="T19" fmla="*/ 3974 h 116"/>
                    <a:gd name="T20" fmla="*/ 4599 w 95"/>
                    <a:gd name="T21" fmla="*/ 3599 h 116"/>
                    <a:gd name="T22" fmla="*/ 5197 w 95"/>
                    <a:gd name="T23" fmla="*/ 3149 h 116"/>
                    <a:gd name="T24" fmla="*/ 5435 w 95"/>
                    <a:gd name="T25" fmla="*/ 2849 h 116"/>
                    <a:gd name="T26" fmla="*/ 5435 w 95"/>
                    <a:gd name="T27" fmla="*/ 2549 h 116"/>
                    <a:gd name="T28" fmla="*/ 5256 w 95"/>
                    <a:gd name="T29" fmla="*/ 1874 h 116"/>
                    <a:gd name="T30" fmla="*/ 5077 w 95"/>
                    <a:gd name="T31" fmla="*/ 1424 h 116"/>
                    <a:gd name="T32" fmla="*/ 4599 w 95"/>
                    <a:gd name="T33" fmla="*/ 1124 h 116"/>
                    <a:gd name="T34" fmla="*/ 4838 w 95"/>
                    <a:gd name="T35" fmla="*/ 750 h 116"/>
                    <a:gd name="T36" fmla="*/ 5077 w 95"/>
                    <a:gd name="T37" fmla="*/ 675 h 116"/>
                    <a:gd name="T38" fmla="*/ 5017 w 95"/>
                    <a:gd name="T39" fmla="*/ 300 h 116"/>
                    <a:gd name="T40" fmla="*/ 4599 w 95"/>
                    <a:gd name="T41" fmla="*/ 0 h 116"/>
                    <a:gd name="T42" fmla="*/ 4301 w 95"/>
                    <a:gd name="T43" fmla="*/ 300 h 116"/>
                    <a:gd name="T44" fmla="*/ 3465 w 95"/>
                    <a:gd name="T45" fmla="*/ 1049 h 116"/>
                    <a:gd name="T46" fmla="*/ 2448 w 95"/>
                    <a:gd name="T47" fmla="*/ 2174 h 116"/>
                    <a:gd name="T48" fmla="*/ 1613 w 95"/>
                    <a:gd name="T49" fmla="*/ 4049 h 116"/>
                    <a:gd name="T50" fmla="*/ 1494 w 95"/>
                    <a:gd name="T51" fmla="*/ 4349 h 116"/>
                    <a:gd name="T52" fmla="*/ 1016 w 95"/>
                    <a:gd name="T53" fmla="*/ 5473 h 116"/>
                    <a:gd name="T54" fmla="*/ 658 w 95"/>
                    <a:gd name="T55" fmla="*/ 6373 h 116"/>
                    <a:gd name="T56" fmla="*/ 59 w 95"/>
                    <a:gd name="T57" fmla="*/ 7948 h 116"/>
                    <a:gd name="T58" fmla="*/ 119 w 95"/>
                    <a:gd name="T59" fmla="*/ 8472 h 116"/>
                    <a:gd name="T60" fmla="*/ 955 w 95"/>
                    <a:gd name="T61" fmla="*/ 8697 h 116"/>
                    <a:gd name="T62" fmla="*/ 1254 w 95"/>
                    <a:gd name="T63" fmla="*/ 8472 h 116"/>
                    <a:gd name="T64" fmla="*/ 1613 w 95"/>
                    <a:gd name="T65" fmla="*/ 7573 h 116"/>
                    <a:gd name="T66" fmla="*/ 1852 w 95"/>
                    <a:gd name="T67" fmla="*/ 7498 h 11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95"/>
                    <a:gd name="T103" fmla="*/ 0 h 116"/>
                    <a:gd name="T104" fmla="*/ 95 w 95"/>
                    <a:gd name="T105" fmla="*/ 116 h 11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95" h="116">
                      <a:moveTo>
                        <a:pt x="32" y="102"/>
                      </a:moveTo>
                      <a:lnTo>
                        <a:pt x="39" y="96"/>
                      </a:lnTo>
                      <a:lnTo>
                        <a:pt x="44" y="95"/>
                      </a:lnTo>
                      <a:lnTo>
                        <a:pt x="45" y="93"/>
                      </a:lnTo>
                      <a:lnTo>
                        <a:pt x="52" y="88"/>
                      </a:lnTo>
                      <a:lnTo>
                        <a:pt x="55" y="83"/>
                      </a:lnTo>
                      <a:lnTo>
                        <a:pt x="58" y="83"/>
                      </a:lnTo>
                      <a:lnTo>
                        <a:pt x="58" y="78"/>
                      </a:lnTo>
                      <a:lnTo>
                        <a:pt x="53" y="75"/>
                      </a:lnTo>
                      <a:lnTo>
                        <a:pt x="55" y="69"/>
                      </a:lnTo>
                      <a:lnTo>
                        <a:pt x="58" y="68"/>
                      </a:lnTo>
                      <a:lnTo>
                        <a:pt x="59" y="63"/>
                      </a:lnTo>
                      <a:lnTo>
                        <a:pt x="72" y="62"/>
                      </a:lnTo>
                      <a:lnTo>
                        <a:pt x="77" y="63"/>
                      </a:lnTo>
                      <a:lnTo>
                        <a:pt x="79" y="62"/>
                      </a:lnTo>
                      <a:lnTo>
                        <a:pt x="80" y="62"/>
                      </a:lnTo>
                      <a:lnTo>
                        <a:pt x="77" y="59"/>
                      </a:lnTo>
                      <a:lnTo>
                        <a:pt x="72" y="56"/>
                      </a:lnTo>
                      <a:lnTo>
                        <a:pt x="74" y="53"/>
                      </a:lnTo>
                      <a:lnTo>
                        <a:pt x="77" y="52"/>
                      </a:lnTo>
                      <a:lnTo>
                        <a:pt x="77" y="48"/>
                      </a:lnTo>
                      <a:lnTo>
                        <a:pt x="82" y="47"/>
                      </a:lnTo>
                      <a:lnTo>
                        <a:pt x="87" y="42"/>
                      </a:lnTo>
                      <a:lnTo>
                        <a:pt x="90" y="42"/>
                      </a:lnTo>
                      <a:lnTo>
                        <a:pt x="91" y="38"/>
                      </a:lnTo>
                      <a:lnTo>
                        <a:pt x="95" y="36"/>
                      </a:lnTo>
                      <a:lnTo>
                        <a:pt x="91" y="34"/>
                      </a:lnTo>
                      <a:lnTo>
                        <a:pt x="92" y="30"/>
                      </a:lnTo>
                      <a:lnTo>
                        <a:pt x="88" y="25"/>
                      </a:lnTo>
                      <a:lnTo>
                        <a:pt x="90" y="21"/>
                      </a:lnTo>
                      <a:lnTo>
                        <a:pt x="85" y="19"/>
                      </a:lnTo>
                      <a:lnTo>
                        <a:pt x="84" y="15"/>
                      </a:lnTo>
                      <a:lnTo>
                        <a:pt x="77" y="15"/>
                      </a:lnTo>
                      <a:lnTo>
                        <a:pt x="77" y="13"/>
                      </a:lnTo>
                      <a:lnTo>
                        <a:pt x="81" y="10"/>
                      </a:lnTo>
                      <a:lnTo>
                        <a:pt x="81" y="9"/>
                      </a:lnTo>
                      <a:lnTo>
                        <a:pt x="85" y="9"/>
                      </a:lnTo>
                      <a:lnTo>
                        <a:pt x="85" y="7"/>
                      </a:lnTo>
                      <a:lnTo>
                        <a:pt x="84" y="4"/>
                      </a:lnTo>
                      <a:lnTo>
                        <a:pt x="79" y="4"/>
                      </a:lnTo>
                      <a:lnTo>
                        <a:pt x="77" y="0"/>
                      </a:lnTo>
                      <a:lnTo>
                        <a:pt x="75" y="0"/>
                      </a:lnTo>
                      <a:lnTo>
                        <a:pt x="72" y="4"/>
                      </a:lnTo>
                      <a:lnTo>
                        <a:pt x="55" y="4"/>
                      </a:lnTo>
                      <a:lnTo>
                        <a:pt x="58" y="14"/>
                      </a:lnTo>
                      <a:lnTo>
                        <a:pt x="48" y="21"/>
                      </a:lnTo>
                      <a:lnTo>
                        <a:pt x="41" y="29"/>
                      </a:lnTo>
                      <a:lnTo>
                        <a:pt x="33" y="53"/>
                      </a:lnTo>
                      <a:lnTo>
                        <a:pt x="27" y="54"/>
                      </a:lnTo>
                      <a:lnTo>
                        <a:pt x="27" y="58"/>
                      </a:lnTo>
                      <a:lnTo>
                        <a:pt x="25" y="58"/>
                      </a:lnTo>
                      <a:lnTo>
                        <a:pt x="22" y="63"/>
                      </a:lnTo>
                      <a:lnTo>
                        <a:pt x="17" y="73"/>
                      </a:lnTo>
                      <a:lnTo>
                        <a:pt x="16" y="77"/>
                      </a:lnTo>
                      <a:lnTo>
                        <a:pt x="11" y="85"/>
                      </a:lnTo>
                      <a:lnTo>
                        <a:pt x="6" y="99"/>
                      </a:lnTo>
                      <a:lnTo>
                        <a:pt x="1" y="106"/>
                      </a:lnTo>
                      <a:lnTo>
                        <a:pt x="0" y="111"/>
                      </a:lnTo>
                      <a:lnTo>
                        <a:pt x="2" y="113"/>
                      </a:lnTo>
                      <a:lnTo>
                        <a:pt x="14" y="112"/>
                      </a:lnTo>
                      <a:lnTo>
                        <a:pt x="16" y="116"/>
                      </a:lnTo>
                      <a:lnTo>
                        <a:pt x="18" y="116"/>
                      </a:lnTo>
                      <a:lnTo>
                        <a:pt x="21" y="113"/>
                      </a:lnTo>
                      <a:lnTo>
                        <a:pt x="26" y="115"/>
                      </a:lnTo>
                      <a:lnTo>
                        <a:pt x="27" y="101"/>
                      </a:lnTo>
                      <a:lnTo>
                        <a:pt x="29" y="99"/>
                      </a:lnTo>
                      <a:lnTo>
                        <a:pt x="31" y="100"/>
                      </a:lnTo>
                      <a:lnTo>
                        <a:pt x="32" y="102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" name="Freeform 92"/>
                <p:cNvSpPr>
                  <a:spLocks noChangeAspect="1"/>
                </p:cNvSpPr>
                <p:nvPr/>
              </p:nvSpPr>
              <p:spPr bwMode="gray">
                <a:xfrm>
                  <a:off x="3821113" y="2838450"/>
                  <a:ext cx="36512" cy="66675"/>
                </a:xfrm>
                <a:custGeom>
                  <a:avLst/>
                  <a:gdLst>
                    <a:gd name="T0" fmla="*/ 7162 w 37"/>
                    <a:gd name="T1" fmla="*/ 5869 h 80"/>
                    <a:gd name="T2" fmla="*/ 7639 w 37"/>
                    <a:gd name="T3" fmla="*/ 5691 h 80"/>
                    <a:gd name="T4" fmla="*/ 7877 w 37"/>
                    <a:gd name="T5" fmla="*/ 4891 h 80"/>
                    <a:gd name="T6" fmla="*/ 8594 w 37"/>
                    <a:gd name="T7" fmla="*/ 4357 h 80"/>
                    <a:gd name="T8" fmla="*/ 7877 w 37"/>
                    <a:gd name="T9" fmla="*/ 3557 h 80"/>
                    <a:gd name="T10" fmla="*/ 8355 w 37"/>
                    <a:gd name="T11" fmla="*/ 2578 h 80"/>
                    <a:gd name="T12" fmla="*/ 8594 w 37"/>
                    <a:gd name="T13" fmla="*/ 1868 h 80"/>
                    <a:gd name="T14" fmla="*/ 8832 w 37"/>
                    <a:gd name="T15" fmla="*/ 1067 h 80"/>
                    <a:gd name="T16" fmla="*/ 8832 w 37"/>
                    <a:gd name="T17" fmla="*/ 889 h 80"/>
                    <a:gd name="T18" fmla="*/ 8832 w 37"/>
                    <a:gd name="T19" fmla="*/ 889 h 80"/>
                    <a:gd name="T20" fmla="*/ 7877 w 37"/>
                    <a:gd name="T21" fmla="*/ 889 h 80"/>
                    <a:gd name="T22" fmla="*/ 7162 w 37"/>
                    <a:gd name="T23" fmla="*/ 622 h 80"/>
                    <a:gd name="T24" fmla="*/ 6684 w 37"/>
                    <a:gd name="T25" fmla="*/ 0 h 80"/>
                    <a:gd name="T26" fmla="*/ 5729 w 37"/>
                    <a:gd name="T27" fmla="*/ 89 h 80"/>
                    <a:gd name="T28" fmla="*/ 3820 w 37"/>
                    <a:gd name="T29" fmla="*/ 0 h 80"/>
                    <a:gd name="T30" fmla="*/ 2866 w 37"/>
                    <a:gd name="T31" fmla="*/ 89 h 80"/>
                    <a:gd name="T32" fmla="*/ 2387 w 37"/>
                    <a:gd name="T33" fmla="*/ 267 h 80"/>
                    <a:gd name="T34" fmla="*/ 2387 w 37"/>
                    <a:gd name="T35" fmla="*/ 1156 h 80"/>
                    <a:gd name="T36" fmla="*/ 955 w 37"/>
                    <a:gd name="T37" fmla="*/ 1690 h 80"/>
                    <a:gd name="T38" fmla="*/ 955 w 37"/>
                    <a:gd name="T39" fmla="*/ 3024 h 80"/>
                    <a:gd name="T40" fmla="*/ 1432 w 37"/>
                    <a:gd name="T41" fmla="*/ 3468 h 80"/>
                    <a:gd name="T42" fmla="*/ 1194 w 37"/>
                    <a:gd name="T43" fmla="*/ 4002 h 80"/>
                    <a:gd name="T44" fmla="*/ 3581 w 37"/>
                    <a:gd name="T45" fmla="*/ 3913 h 80"/>
                    <a:gd name="T46" fmla="*/ 4536 w 37"/>
                    <a:gd name="T47" fmla="*/ 4002 h 80"/>
                    <a:gd name="T48" fmla="*/ 4536 w 37"/>
                    <a:gd name="T49" fmla="*/ 4268 h 80"/>
                    <a:gd name="T50" fmla="*/ 4058 w 37"/>
                    <a:gd name="T51" fmla="*/ 4357 h 80"/>
                    <a:gd name="T52" fmla="*/ 2626 w 37"/>
                    <a:gd name="T53" fmla="*/ 4446 h 80"/>
                    <a:gd name="T54" fmla="*/ 1910 w 37"/>
                    <a:gd name="T55" fmla="*/ 4713 h 80"/>
                    <a:gd name="T56" fmla="*/ 1432 w 37"/>
                    <a:gd name="T57" fmla="*/ 4980 h 80"/>
                    <a:gd name="T58" fmla="*/ 955 w 37"/>
                    <a:gd name="T59" fmla="*/ 5780 h 80"/>
                    <a:gd name="T60" fmla="*/ 0 w 37"/>
                    <a:gd name="T61" fmla="*/ 6135 h 80"/>
                    <a:gd name="T62" fmla="*/ 0 w 37"/>
                    <a:gd name="T63" fmla="*/ 6669 h 80"/>
                    <a:gd name="T64" fmla="*/ 955 w 37"/>
                    <a:gd name="T65" fmla="*/ 7114 h 80"/>
                    <a:gd name="T66" fmla="*/ 955 w 37"/>
                    <a:gd name="T67" fmla="*/ 6758 h 80"/>
                    <a:gd name="T68" fmla="*/ 3820 w 37"/>
                    <a:gd name="T69" fmla="*/ 6669 h 80"/>
                    <a:gd name="T70" fmla="*/ 6207 w 37"/>
                    <a:gd name="T71" fmla="*/ 5869 h 80"/>
                    <a:gd name="T72" fmla="*/ 7162 w 37"/>
                    <a:gd name="T73" fmla="*/ 5869 h 80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37"/>
                    <a:gd name="T112" fmla="*/ 0 h 80"/>
                    <a:gd name="T113" fmla="*/ 37 w 37"/>
                    <a:gd name="T114" fmla="*/ 80 h 80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37" h="80">
                      <a:moveTo>
                        <a:pt x="30" y="66"/>
                      </a:moveTo>
                      <a:lnTo>
                        <a:pt x="32" y="64"/>
                      </a:lnTo>
                      <a:lnTo>
                        <a:pt x="33" y="55"/>
                      </a:lnTo>
                      <a:lnTo>
                        <a:pt x="36" y="49"/>
                      </a:lnTo>
                      <a:lnTo>
                        <a:pt x="33" y="40"/>
                      </a:lnTo>
                      <a:lnTo>
                        <a:pt x="35" y="29"/>
                      </a:lnTo>
                      <a:lnTo>
                        <a:pt x="36" y="21"/>
                      </a:lnTo>
                      <a:lnTo>
                        <a:pt x="37" y="12"/>
                      </a:lnTo>
                      <a:lnTo>
                        <a:pt x="37" y="10"/>
                      </a:lnTo>
                      <a:lnTo>
                        <a:pt x="33" y="10"/>
                      </a:lnTo>
                      <a:lnTo>
                        <a:pt x="30" y="7"/>
                      </a:lnTo>
                      <a:lnTo>
                        <a:pt x="28" y="0"/>
                      </a:lnTo>
                      <a:lnTo>
                        <a:pt x="24" y="1"/>
                      </a:lnTo>
                      <a:lnTo>
                        <a:pt x="16" y="0"/>
                      </a:lnTo>
                      <a:lnTo>
                        <a:pt x="12" y="1"/>
                      </a:lnTo>
                      <a:lnTo>
                        <a:pt x="10" y="3"/>
                      </a:lnTo>
                      <a:lnTo>
                        <a:pt x="10" y="13"/>
                      </a:lnTo>
                      <a:lnTo>
                        <a:pt x="4" y="19"/>
                      </a:lnTo>
                      <a:lnTo>
                        <a:pt x="4" y="34"/>
                      </a:lnTo>
                      <a:lnTo>
                        <a:pt x="6" y="39"/>
                      </a:lnTo>
                      <a:lnTo>
                        <a:pt x="5" y="45"/>
                      </a:lnTo>
                      <a:lnTo>
                        <a:pt x="15" y="44"/>
                      </a:lnTo>
                      <a:lnTo>
                        <a:pt x="19" y="45"/>
                      </a:lnTo>
                      <a:lnTo>
                        <a:pt x="19" y="48"/>
                      </a:lnTo>
                      <a:lnTo>
                        <a:pt x="17" y="49"/>
                      </a:lnTo>
                      <a:lnTo>
                        <a:pt x="11" y="50"/>
                      </a:lnTo>
                      <a:lnTo>
                        <a:pt x="8" y="53"/>
                      </a:lnTo>
                      <a:lnTo>
                        <a:pt x="6" y="56"/>
                      </a:lnTo>
                      <a:lnTo>
                        <a:pt x="4" y="65"/>
                      </a:lnTo>
                      <a:lnTo>
                        <a:pt x="0" y="69"/>
                      </a:lnTo>
                      <a:lnTo>
                        <a:pt x="0" y="75"/>
                      </a:lnTo>
                      <a:lnTo>
                        <a:pt x="4" y="80"/>
                      </a:lnTo>
                      <a:lnTo>
                        <a:pt x="4" y="76"/>
                      </a:lnTo>
                      <a:lnTo>
                        <a:pt x="16" y="75"/>
                      </a:lnTo>
                      <a:lnTo>
                        <a:pt x="26" y="66"/>
                      </a:lnTo>
                      <a:lnTo>
                        <a:pt x="30" y="66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9" name="Freeform 93"/>
                <p:cNvSpPr>
                  <a:spLocks noChangeAspect="1"/>
                </p:cNvSpPr>
                <p:nvPr/>
              </p:nvSpPr>
              <p:spPr bwMode="gray">
                <a:xfrm>
                  <a:off x="3790950" y="2889250"/>
                  <a:ext cx="17463" cy="23813"/>
                </a:xfrm>
                <a:custGeom>
                  <a:avLst/>
                  <a:gdLst>
                    <a:gd name="T0" fmla="*/ 138 w 18"/>
                    <a:gd name="T1" fmla="*/ 5086 h 24"/>
                    <a:gd name="T2" fmla="*/ 1101 w 18"/>
                    <a:gd name="T3" fmla="*/ 4450 h 24"/>
                    <a:gd name="T4" fmla="*/ 964 w 18"/>
                    <a:gd name="T5" fmla="*/ 3391 h 24"/>
                    <a:gd name="T6" fmla="*/ 2479 w 18"/>
                    <a:gd name="T7" fmla="*/ 1060 h 24"/>
                    <a:gd name="T8" fmla="*/ 1928 w 18"/>
                    <a:gd name="T9" fmla="*/ 0 h 24"/>
                    <a:gd name="T10" fmla="*/ 0 w 18"/>
                    <a:gd name="T11" fmla="*/ 2967 h 24"/>
                    <a:gd name="T12" fmla="*/ 138 w 18"/>
                    <a:gd name="T13" fmla="*/ 5086 h 2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8"/>
                    <a:gd name="T22" fmla="*/ 0 h 24"/>
                    <a:gd name="T23" fmla="*/ 18 w 18"/>
                    <a:gd name="T24" fmla="*/ 24 h 2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8" h="24">
                      <a:moveTo>
                        <a:pt x="1" y="24"/>
                      </a:moveTo>
                      <a:lnTo>
                        <a:pt x="8" y="21"/>
                      </a:lnTo>
                      <a:lnTo>
                        <a:pt x="7" y="16"/>
                      </a:lnTo>
                      <a:lnTo>
                        <a:pt x="18" y="5"/>
                      </a:lnTo>
                      <a:lnTo>
                        <a:pt x="14" y="0"/>
                      </a:lnTo>
                      <a:lnTo>
                        <a:pt x="0" y="14"/>
                      </a:lnTo>
                      <a:lnTo>
                        <a:pt x="1" y="24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0" name="Freeform 94"/>
                <p:cNvSpPr>
                  <a:spLocks noChangeAspect="1"/>
                </p:cNvSpPr>
                <p:nvPr/>
              </p:nvSpPr>
              <p:spPr bwMode="gray">
                <a:xfrm>
                  <a:off x="3794125" y="2795588"/>
                  <a:ext cx="68263" cy="211137"/>
                </a:xfrm>
                <a:custGeom>
                  <a:avLst/>
                  <a:gdLst>
                    <a:gd name="T0" fmla="*/ 3484 w 81"/>
                    <a:gd name="T1" fmla="*/ 23120 h 251"/>
                    <a:gd name="T2" fmla="*/ 4259 w 81"/>
                    <a:gd name="T3" fmla="*/ 17005 h 251"/>
                    <a:gd name="T4" fmla="*/ 5420 w 81"/>
                    <a:gd name="T5" fmla="*/ 13375 h 251"/>
                    <a:gd name="T6" fmla="*/ 5497 w 81"/>
                    <a:gd name="T7" fmla="*/ 11368 h 251"/>
                    <a:gd name="T8" fmla="*/ 5033 w 81"/>
                    <a:gd name="T9" fmla="*/ 10986 h 251"/>
                    <a:gd name="T10" fmla="*/ 3329 w 81"/>
                    <a:gd name="T11" fmla="*/ 11941 h 251"/>
                    <a:gd name="T12" fmla="*/ 3019 w 81"/>
                    <a:gd name="T13" fmla="*/ 11846 h 251"/>
                    <a:gd name="T14" fmla="*/ 3329 w 81"/>
                    <a:gd name="T15" fmla="*/ 10891 h 251"/>
                    <a:gd name="T16" fmla="*/ 3639 w 81"/>
                    <a:gd name="T17" fmla="*/ 9745 h 251"/>
                    <a:gd name="T18" fmla="*/ 4336 w 81"/>
                    <a:gd name="T19" fmla="*/ 9362 h 251"/>
                    <a:gd name="T20" fmla="*/ 4491 w 81"/>
                    <a:gd name="T21" fmla="*/ 8980 h 251"/>
                    <a:gd name="T22" fmla="*/ 3407 w 81"/>
                    <a:gd name="T23" fmla="*/ 8980 h 251"/>
                    <a:gd name="T24" fmla="*/ 3329 w 81"/>
                    <a:gd name="T25" fmla="*/ 7929 h 251"/>
                    <a:gd name="T26" fmla="*/ 3794 w 81"/>
                    <a:gd name="T27" fmla="*/ 5924 h 251"/>
                    <a:gd name="T28" fmla="*/ 3949 w 81"/>
                    <a:gd name="T29" fmla="*/ 4776 h 251"/>
                    <a:gd name="T30" fmla="*/ 4878 w 81"/>
                    <a:gd name="T31" fmla="*/ 4776 h 251"/>
                    <a:gd name="T32" fmla="*/ 5343 w 81"/>
                    <a:gd name="T33" fmla="*/ 5350 h 251"/>
                    <a:gd name="T34" fmla="*/ 5885 w 81"/>
                    <a:gd name="T35" fmla="*/ 5636 h 251"/>
                    <a:gd name="T36" fmla="*/ 6271 w 81"/>
                    <a:gd name="T37" fmla="*/ 3153 h 251"/>
                    <a:gd name="T38" fmla="*/ 6194 w 81"/>
                    <a:gd name="T39" fmla="*/ 2102 h 251"/>
                    <a:gd name="T40" fmla="*/ 6271 w 81"/>
                    <a:gd name="T41" fmla="*/ 1242 h 251"/>
                    <a:gd name="T42" fmla="*/ 6194 w 81"/>
                    <a:gd name="T43" fmla="*/ 96 h 251"/>
                    <a:gd name="T44" fmla="*/ 5885 w 81"/>
                    <a:gd name="T45" fmla="*/ 191 h 251"/>
                    <a:gd name="T46" fmla="*/ 5420 w 81"/>
                    <a:gd name="T47" fmla="*/ 1337 h 251"/>
                    <a:gd name="T48" fmla="*/ 5033 w 81"/>
                    <a:gd name="T49" fmla="*/ 1624 h 251"/>
                    <a:gd name="T50" fmla="*/ 3949 w 81"/>
                    <a:gd name="T51" fmla="*/ 1337 h 251"/>
                    <a:gd name="T52" fmla="*/ 3639 w 81"/>
                    <a:gd name="T53" fmla="*/ 1624 h 251"/>
                    <a:gd name="T54" fmla="*/ 3019 w 81"/>
                    <a:gd name="T55" fmla="*/ 3917 h 251"/>
                    <a:gd name="T56" fmla="*/ 2245 w 81"/>
                    <a:gd name="T57" fmla="*/ 7643 h 251"/>
                    <a:gd name="T58" fmla="*/ 1007 w 81"/>
                    <a:gd name="T59" fmla="*/ 10796 h 251"/>
                    <a:gd name="T60" fmla="*/ 465 w 81"/>
                    <a:gd name="T61" fmla="*/ 12324 h 251"/>
                    <a:gd name="T62" fmla="*/ 0 w 81"/>
                    <a:gd name="T63" fmla="*/ 13088 h 251"/>
                    <a:gd name="T64" fmla="*/ 310 w 81"/>
                    <a:gd name="T65" fmla="*/ 14139 h 251"/>
                    <a:gd name="T66" fmla="*/ 3019 w 81"/>
                    <a:gd name="T67" fmla="*/ 23979 h 251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81"/>
                    <a:gd name="T103" fmla="*/ 0 h 251"/>
                    <a:gd name="T104" fmla="*/ 81 w 81"/>
                    <a:gd name="T105" fmla="*/ 251 h 251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81" h="251">
                      <a:moveTo>
                        <a:pt x="44" y="248"/>
                      </a:moveTo>
                      <a:lnTo>
                        <a:pt x="45" y="242"/>
                      </a:lnTo>
                      <a:lnTo>
                        <a:pt x="49" y="232"/>
                      </a:lnTo>
                      <a:lnTo>
                        <a:pt x="55" y="178"/>
                      </a:lnTo>
                      <a:lnTo>
                        <a:pt x="61" y="158"/>
                      </a:lnTo>
                      <a:lnTo>
                        <a:pt x="70" y="140"/>
                      </a:lnTo>
                      <a:lnTo>
                        <a:pt x="67" y="132"/>
                      </a:lnTo>
                      <a:lnTo>
                        <a:pt x="71" y="119"/>
                      </a:lnTo>
                      <a:lnTo>
                        <a:pt x="69" y="115"/>
                      </a:lnTo>
                      <a:lnTo>
                        <a:pt x="65" y="115"/>
                      </a:lnTo>
                      <a:lnTo>
                        <a:pt x="55" y="124"/>
                      </a:lnTo>
                      <a:lnTo>
                        <a:pt x="43" y="125"/>
                      </a:lnTo>
                      <a:lnTo>
                        <a:pt x="43" y="129"/>
                      </a:lnTo>
                      <a:lnTo>
                        <a:pt x="39" y="124"/>
                      </a:lnTo>
                      <a:lnTo>
                        <a:pt x="39" y="118"/>
                      </a:lnTo>
                      <a:lnTo>
                        <a:pt x="43" y="114"/>
                      </a:lnTo>
                      <a:lnTo>
                        <a:pt x="45" y="105"/>
                      </a:lnTo>
                      <a:lnTo>
                        <a:pt x="47" y="102"/>
                      </a:lnTo>
                      <a:lnTo>
                        <a:pt x="50" y="99"/>
                      </a:lnTo>
                      <a:lnTo>
                        <a:pt x="56" y="98"/>
                      </a:lnTo>
                      <a:lnTo>
                        <a:pt x="58" y="97"/>
                      </a:lnTo>
                      <a:lnTo>
                        <a:pt x="58" y="94"/>
                      </a:lnTo>
                      <a:lnTo>
                        <a:pt x="54" y="93"/>
                      </a:lnTo>
                      <a:lnTo>
                        <a:pt x="44" y="94"/>
                      </a:lnTo>
                      <a:lnTo>
                        <a:pt x="45" y="88"/>
                      </a:lnTo>
                      <a:lnTo>
                        <a:pt x="43" y="83"/>
                      </a:lnTo>
                      <a:lnTo>
                        <a:pt x="43" y="68"/>
                      </a:lnTo>
                      <a:lnTo>
                        <a:pt x="49" y="62"/>
                      </a:lnTo>
                      <a:lnTo>
                        <a:pt x="49" y="52"/>
                      </a:lnTo>
                      <a:lnTo>
                        <a:pt x="51" y="50"/>
                      </a:lnTo>
                      <a:lnTo>
                        <a:pt x="55" y="49"/>
                      </a:lnTo>
                      <a:lnTo>
                        <a:pt x="63" y="50"/>
                      </a:lnTo>
                      <a:lnTo>
                        <a:pt x="67" y="49"/>
                      </a:lnTo>
                      <a:lnTo>
                        <a:pt x="69" y="56"/>
                      </a:lnTo>
                      <a:lnTo>
                        <a:pt x="72" y="59"/>
                      </a:lnTo>
                      <a:lnTo>
                        <a:pt x="76" y="59"/>
                      </a:lnTo>
                      <a:lnTo>
                        <a:pt x="76" y="39"/>
                      </a:lnTo>
                      <a:lnTo>
                        <a:pt x="81" y="33"/>
                      </a:lnTo>
                      <a:lnTo>
                        <a:pt x="78" y="27"/>
                      </a:lnTo>
                      <a:lnTo>
                        <a:pt x="80" y="22"/>
                      </a:lnTo>
                      <a:lnTo>
                        <a:pt x="78" y="17"/>
                      </a:lnTo>
                      <a:lnTo>
                        <a:pt x="81" y="13"/>
                      </a:lnTo>
                      <a:lnTo>
                        <a:pt x="81" y="3"/>
                      </a:lnTo>
                      <a:lnTo>
                        <a:pt x="80" y="1"/>
                      </a:lnTo>
                      <a:lnTo>
                        <a:pt x="78" y="0"/>
                      </a:lnTo>
                      <a:lnTo>
                        <a:pt x="76" y="2"/>
                      </a:lnTo>
                      <a:lnTo>
                        <a:pt x="75" y="16"/>
                      </a:lnTo>
                      <a:lnTo>
                        <a:pt x="70" y="14"/>
                      </a:lnTo>
                      <a:lnTo>
                        <a:pt x="67" y="17"/>
                      </a:lnTo>
                      <a:lnTo>
                        <a:pt x="65" y="17"/>
                      </a:lnTo>
                      <a:lnTo>
                        <a:pt x="63" y="13"/>
                      </a:lnTo>
                      <a:lnTo>
                        <a:pt x="51" y="14"/>
                      </a:lnTo>
                      <a:lnTo>
                        <a:pt x="49" y="12"/>
                      </a:lnTo>
                      <a:lnTo>
                        <a:pt x="47" y="17"/>
                      </a:lnTo>
                      <a:lnTo>
                        <a:pt x="47" y="27"/>
                      </a:lnTo>
                      <a:lnTo>
                        <a:pt x="39" y="41"/>
                      </a:lnTo>
                      <a:lnTo>
                        <a:pt x="38" y="49"/>
                      </a:lnTo>
                      <a:lnTo>
                        <a:pt x="29" y="80"/>
                      </a:lnTo>
                      <a:lnTo>
                        <a:pt x="22" y="104"/>
                      </a:lnTo>
                      <a:lnTo>
                        <a:pt x="13" y="113"/>
                      </a:lnTo>
                      <a:lnTo>
                        <a:pt x="17" y="118"/>
                      </a:lnTo>
                      <a:lnTo>
                        <a:pt x="6" y="129"/>
                      </a:lnTo>
                      <a:lnTo>
                        <a:pt x="7" y="134"/>
                      </a:lnTo>
                      <a:lnTo>
                        <a:pt x="0" y="137"/>
                      </a:lnTo>
                      <a:lnTo>
                        <a:pt x="1" y="142"/>
                      </a:lnTo>
                      <a:lnTo>
                        <a:pt x="4" y="148"/>
                      </a:lnTo>
                      <a:lnTo>
                        <a:pt x="23" y="206"/>
                      </a:lnTo>
                      <a:lnTo>
                        <a:pt x="39" y="251"/>
                      </a:lnTo>
                      <a:lnTo>
                        <a:pt x="44" y="24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" name="Freeform 95"/>
                <p:cNvSpPr>
                  <a:spLocks noChangeAspect="1"/>
                </p:cNvSpPr>
                <p:nvPr/>
              </p:nvSpPr>
              <p:spPr bwMode="gray">
                <a:xfrm>
                  <a:off x="4359275" y="2973388"/>
                  <a:ext cx="80963" cy="77787"/>
                </a:xfrm>
                <a:custGeom>
                  <a:avLst/>
                  <a:gdLst>
                    <a:gd name="T0" fmla="*/ 6721 w 96"/>
                    <a:gd name="T1" fmla="*/ 7605 h 95"/>
                    <a:gd name="T2" fmla="*/ 6581 w 96"/>
                    <a:gd name="T3" fmla="*/ 6725 h 95"/>
                    <a:gd name="T4" fmla="*/ 6301 w 96"/>
                    <a:gd name="T5" fmla="*/ 6485 h 95"/>
                    <a:gd name="T6" fmla="*/ 6020 w 96"/>
                    <a:gd name="T7" fmla="*/ 5844 h 95"/>
                    <a:gd name="T8" fmla="*/ 5671 w 96"/>
                    <a:gd name="T9" fmla="*/ 4163 h 95"/>
                    <a:gd name="T10" fmla="*/ 5110 w 96"/>
                    <a:gd name="T11" fmla="*/ 3843 h 95"/>
                    <a:gd name="T12" fmla="*/ 4340 w 96"/>
                    <a:gd name="T13" fmla="*/ 3762 h 95"/>
                    <a:gd name="T14" fmla="*/ 4481 w 96"/>
                    <a:gd name="T15" fmla="*/ 3362 h 95"/>
                    <a:gd name="T16" fmla="*/ 4690 w 96"/>
                    <a:gd name="T17" fmla="*/ 3122 h 95"/>
                    <a:gd name="T18" fmla="*/ 5110 w 96"/>
                    <a:gd name="T19" fmla="*/ 2882 h 95"/>
                    <a:gd name="T20" fmla="*/ 5950 w 96"/>
                    <a:gd name="T21" fmla="*/ 2642 h 95"/>
                    <a:gd name="T22" fmla="*/ 6440 w 96"/>
                    <a:gd name="T23" fmla="*/ 2081 h 95"/>
                    <a:gd name="T24" fmla="*/ 6440 w 96"/>
                    <a:gd name="T25" fmla="*/ 1761 h 95"/>
                    <a:gd name="T26" fmla="*/ 6301 w 96"/>
                    <a:gd name="T27" fmla="*/ 1441 h 95"/>
                    <a:gd name="T28" fmla="*/ 5531 w 96"/>
                    <a:gd name="T29" fmla="*/ 881 h 95"/>
                    <a:gd name="T30" fmla="*/ 5461 w 96"/>
                    <a:gd name="T31" fmla="*/ 480 h 95"/>
                    <a:gd name="T32" fmla="*/ 5531 w 96"/>
                    <a:gd name="T33" fmla="*/ 400 h 95"/>
                    <a:gd name="T34" fmla="*/ 4690 w 96"/>
                    <a:gd name="T35" fmla="*/ 80 h 95"/>
                    <a:gd name="T36" fmla="*/ 3710 w 96"/>
                    <a:gd name="T37" fmla="*/ 0 h 95"/>
                    <a:gd name="T38" fmla="*/ 2660 w 96"/>
                    <a:gd name="T39" fmla="*/ 480 h 95"/>
                    <a:gd name="T40" fmla="*/ 1820 w 96"/>
                    <a:gd name="T41" fmla="*/ 1841 h 95"/>
                    <a:gd name="T42" fmla="*/ 1120 w 96"/>
                    <a:gd name="T43" fmla="*/ 3443 h 95"/>
                    <a:gd name="T44" fmla="*/ 0 w 96"/>
                    <a:gd name="T45" fmla="*/ 4723 h 95"/>
                    <a:gd name="T46" fmla="*/ 280 w 96"/>
                    <a:gd name="T47" fmla="*/ 4883 h 95"/>
                    <a:gd name="T48" fmla="*/ 1820 w 96"/>
                    <a:gd name="T49" fmla="*/ 5203 h 95"/>
                    <a:gd name="T50" fmla="*/ 3220 w 96"/>
                    <a:gd name="T51" fmla="*/ 5844 h 95"/>
                    <a:gd name="T52" fmla="*/ 3710 w 96"/>
                    <a:gd name="T53" fmla="*/ 6405 h 95"/>
                    <a:gd name="T54" fmla="*/ 4411 w 96"/>
                    <a:gd name="T55" fmla="*/ 7605 h 95"/>
                    <a:gd name="T56" fmla="*/ 6721 w 96"/>
                    <a:gd name="T57" fmla="*/ 7605 h 95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96"/>
                    <a:gd name="T88" fmla="*/ 0 h 95"/>
                    <a:gd name="T89" fmla="*/ 96 w 96"/>
                    <a:gd name="T90" fmla="*/ 95 h 95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96" h="95">
                      <a:moveTo>
                        <a:pt x="96" y="95"/>
                      </a:moveTo>
                      <a:lnTo>
                        <a:pt x="94" y="84"/>
                      </a:lnTo>
                      <a:lnTo>
                        <a:pt x="90" y="81"/>
                      </a:lnTo>
                      <a:lnTo>
                        <a:pt x="86" y="73"/>
                      </a:lnTo>
                      <a:lnTo>
                        <a:pt x="81" y="52"/>
                      </a:lnTo>
                      <a:lnTo>
                        <a:pt x="73" y="48"/>
                      </a:lnTo>
                      <a:lnTo>
                        <a:pt x="62" y="47"/>
                      </a:lnTo>
                      <a:lnTo>
                        <a:pt x="64" y="42"/>
                      </a:lnTo>
                      <a:lnTo>
                        <a:pt x="67" y="39"/>
                      </a:lnTo>
                      <a:lnTo>
                        <a:pt x="73" y="36"/>
                      </a:lnTo>
                      <a:lnTo>
                        <a:pt x="85" y="33"/>
                      </a:lnTo>
                      <a:lnTo>
                        <a:pt x="92" y="26"/>
                      </a:lnTo>
                      <a:lnTo>
                        <a:pt x="92" y="22"/>
                      </a:lnTo>
                      <a:lnTo>
                        <a:pt x="90" y="18"/>
                      </a:lnTo>
                      <a:lnTo>
                        <a:pt x="79" y="11"/>
                      </a:lnTo>
                      <a:lnTo>
                        <a:pt x="78" y="6"/>
                      </a:lnTo>
                      <a:lnTo>
                        <a:pt x="79" y="5"/>
                      </a:lnTo>
                      <a:lnTo>
                        <a:pt x="67" y="1"/>
                      </a:lnTo>
                      <a:lnTo>
                        <a:pt x="53" y="0"/>
                      </a:lnTo>
                      <a:lnTo>
                        <a:pt x="38" y="6"/>
                      </a:lnTo>
                      <a:lnTo>
                        <a:pt x="26" y="23"/>
                      </a:lnTo>
                      <a:lnTo>
                        <a:pt x="16" y="43"/>
                      </a:lnTo>
                      <a:lnTo>
                        <a:pt x="0" y="59"/>
                      </a:lnTo>
                      <a:lnTo>
                        <a:pt x="4" y="61"/>
                      </a:lnTo>
                      <a:lnTo>
                        <a:pt x="26" y="65"/>
                      </a:lnTo>
                      <a:lnTo>
                        <a:pt x="46" y="73"/>
                      </a:lnTo>
                      <a:lnTo>
                        <a:pt x="53" y="80"/>
                      </a:lnTo>
                      <a:lnTo>
                        <a:pt x="63" y="95"/>
                      </a:lnTo>
                      <a:lnTo>
                        <a:pt x="96" y="95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" name="Freeform 96"/>
                <p:cNvSpPr>
                  <a:spLocks noChangeAspect="1"/>
                </p:cNvSpPr>
                <p:nvPr/>
              </p:nvSpPr>
              <p:spPr bwMode="gray">
                <a:xfrm>
                  <a:off x="3819525" y="2860675"/>
                  <a:ext cx="952500" cy="787400"/>
                </a:xfrm>
                <a:custGeom>
                  <a:avLst/>
                  <a:gdLst>
                    <a:gd name="T0" fmla="*/ 0 w 15957"/>
                    <a:gd name="T1" fmla="*/ 0 h 13229"/>
                    <a:gd name="T2" fmla="*/ 0 w 15957"/>
                    <a:gd name="T3" fmla="*/ 0 h 13229"/>
                    <a:gd name="T4" fmla="*/ 0 w 15957"/>
                    <a:gd name="T5" fmla="*/ 0 h 13229"/>
                    <a:gd name="T6" fmla="*/ 0 w 15957"/>
                    <a:gd name="T7" fmla="*/ 0 h 13229"/>
                    <a:gd name="T8" fmla="*/ 0 w 15957"/>
                    <a:gd name="T9" fmla="*/ 0 h 13229"/>
                    <a:gd name="T10" fmla="*/ 0 w 15957"/>
                    <a:gd name="T11" fmla="*/ 0 h 13229"/>
                    <a:gd name="T12" fmla="*/ 0 w 15957"/>
                    <a:gd name="T13" fmla="*/ 0 h 13229"/>
                    <a:gd name="T14" fmla="*/ 0 w 15957"/>
                    <a:gd name="T15" fmla="*/ 0 h 13229"/>
                    <a:gd name="T16" fmla="*/ 0 w 15957"/>
                    <a:gd name="T17" fmla="*/ 0 h 13229"/>
                    <a:gd name="T18" fmla="*/ 0 w 15957"/>
                    <a:gd name="T19" fmla="*/ 0 h 13229"/>
                    <a:gd name="T20" fmla="*/ 0 w 15957"/>
                    <a:gd name="T21" fmla="*/ 0 h 13229"/>
                    <a:gd name="T22" fmla="*/ 0 w 15957"/>
                    <a:gd name="T23" fmla="*/ 0 h 13229"/>
                    <a:gd name="T24" fmla="*/ 0 w 15957"/>
                    <a:gd name="T25" fmla="*/ 0 h 13229"/>
                    <a:gd name="T26" fmla="*/ 0 w 15957"/>
                    <a:gd name="T27" fmla="*/ 0 h 13229"/>
                    <a:gd name="T28" fmla="*/ 0 w 15957"/>
                    <a:gd name="T29" fmla="*/ 0 h 13229"/>
                    <a:gd name="T30" fmla="*/ 0 w 15957"/>
                    <a:gd name="T31" fmla="*/ 0 h 13229"/>
                    <a:gd name="T32" fmla="*/ 0 w 15957"/>
                    <a:gd name="T33" fmla="*/ 0 h 13229"/>
                    <a:gd name="T34" fmla="*/ 0 w 15957"/>
                    <a:gd name="T35" fmla="*/ 0 h 13229"/>
                    <a:gd name="T36" fmla="*/ 0 w 15957"/>
                    <a:gd name="T37" fmla="*/ 0 h 13229"/>
                    <a:gd name="T38" fmla="*/ 0 w 15957"/>
                    <a:gd name="T39" fmla="*/ 0 h 13229"/>
                    <a:gd name="T40" fmla="*/ 0 w 15957"/>
                    <a:gd name="T41" fmla="*/ 0 h 13229"/>
                    <a:gd name="T42" fmla="*/ 0 w 15957"/>
                    <a:gd name="T43" fmla="*/ 0 h 13229"/>
                    <a:gd name="T44" fmla="*/ 0 w 15957"/>
                    <a:gd name="T45" fmla="*/ 0 h 13229"/>
                    <a:gd name="T46" fmla="*/ 0 w 15957"/>
                    <a:gd name="T47" fmla="*/ 0 h 13229"/>
                    <a:gd name="T48" fmla="*/ 0 w 15957"/>
                    <a:gd name="T49" fmla="*/ 0 h 13229"/>
                    <a:gd name="T50" fmla="*/ 0 w 15957"/>
                    <a:gd name="T51" fmla="*/ 0 h 13229"/>
                    <a:gd name="T52" fmla="*/ 0 w 15957"/>
                    <a:gd name="T53" fmla="*/ 0 h 13229"/>
                    <a:gd name="T54" fmla="*/ 0 w 15957"/>
                    <a:gd name="T55" fmla="*/ 0 h 13229"/>
                    <a:gd name="T56" fmla="*/ 0 w 15957"/>
                    <a:gd name="T57" fmla="*/ 0 h 13229"/>
                    <a:gd name="T58" fmla="*/ 0 w 15957"/>
                    <a:gd name="T59" fmla="*/ 0 h 13229"/>
                    <a:gd name="T60" fmla="*/ 0 w 15957"/>
                    <a:gd name="T61" fmla="*/ 0 h 13229"/>
                    <a:gd name="T62" fmla="*/ 0 w 15957"/>
                    <a:gd name="T63" fmla="*/ 0 h 13229"/>
                    <a:gd name="T64" fmla="*/ 0 w 15957"/>
                    <a:gd name="T65" fmla="*/ 0 h 13229"/>
                    <a:gd name="T66" fmla="*/ 0 w 15957"/>
                    <a:gd name="T67" fmla="*/ 0 h 13229"/>
                    <a:gd name="T68" fmla="*/ 0 w 15957"/>
                    <a:gd name="T69" fmla="*/ 0 h 13229"/>
                    <a:gd name="T70" fmla="*/ 0 w 15957"/>
                    <a:gd name="T71" fmla="*/ 0 h 13229"/>
                    <a:gd name="T72" fmla="*/ 0 w 15957"/>
                    <a:gd name="T73" fmla="*/ 0 h 13229"/>
                    <a:gd name="T74" fmla="*/ 0 w 15957"/>
                    <a:gd name="T75" fmla="*/ 0 h 13229"/>
                    <a:gd name="T76" fmla="*/ 0 w 15957"/>
                    <a:gd name="T77" fmla="*/ 0 h 13229"/>
                    <a:gd name="T78" fmla="*/ 0 w 15957"/>
                    <a:gd name="T79" fmla="*/ 0 h 13229"/>
                    <a:gd name="T80" fmla="*/ 0 w 15957"/>
                    <a:gd name="T81" fmla="*/ 0 h 13229"/>
                    <a:gd name="T82" fmla="*/ 0 w 15957"/>
                    <a:gd name="T83" fmla="*/ 0 h 13229"/>
                    <a:gd name="T84" fmla="*/ 0 w 15957"/>
                    <a:gd name="T85" fmla="*/ 0 h 13229"/>
                    <a:gd name="T86" fmla="*/ 0 w 15957"/>
                    <a:gd name="T87" fmla="*/ 0 h 13229"/>
                    <a:gd name="T88" fmla="*/ 0 w 15957"/>
                    <a:gd name="T89" fmla="*/ 0 h 13229"/>
                    <a:gd name="T90" fmla="*/ 0 w 15957"/>
                    <a:gd name="T91" fmla="*/ 0 h 13229"/>
                    <a:gd name="T92" fmla="*/ 0 w 15957"/>
                    <a:gd name="T93" fmla="*/ 0 h 13229"/>
                    <a:gd name="T94" fmla="*/ 0 w 15957"/>
                    <a:gd name="T95" fmla="*/ 0 h 13229"/>
                    <a:gd name="T96" fmla="*/ 0 w 15957"/>
                    <a:gd name="T97" fmla="*/ 0 h 13229"/>
                    <a:gd name="T98" fmla="*/ 0 w 15957"/>
                    <a:gd name="T99" fmla="*/ 0 h 13229"/>
                    <a:gd name="T100" fmla="*/ 0 w 15957"/>
                    <a:gd name="T101" fmla="*/ 0 h 13229"/>
                    <a:gd name="T102" fmla="*/ 0 w 15957"/>
                    <a:gd name="T103" fmla="*/ 0 h 13229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15957"/>
                    <a:gd name="T157" fmla="*/ 0 h 13229"/>
                    <a:gd name="T158" fmla="*/ 15957 w 15957"/>
                    <a:gd name="T159" fmla="*/ 13229 h 13229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15957" h="13229">
                      <a:moveTo>
                        <a:pt x="9071" y="2723"/>
                      </a:moveTo>
                      <a:lnTo>
                        <a:pt x="9131" y="2757"/>
                      </a:lnTo>
                      <a:lnTo>
                        <a:pt x="9432" y="2810"/>
                      </a:lnTo>
                      <a:lnTo>
                        <a:pt x="9706" y="2910"/>
                      </a:lnTo>
                      <a:lnTo>
                        <a:pt x="9809" y="2999"/>
                      </a:lnTo>
                      <a:lnTo>
                        <a:pt x="9934" y="3216"/>
                      </a:lnTo>
                      <a:lnTo>
                        <a:pt x="10393" y="3219"/>
                      </a:lnTo>
                      <a:lnTo>
                        <a:pt x="10455" y="3296"/>
                      </a:lnTo>
                      <a:lnTo>
                        <a:pt x="10504" y="3434"/>
                      </a:lnTo>
                      <a:lnTo>
                        <a:pt x="10545" y="3497"/>
                      </a:lnTo>
                      <a:lnTo>
                        <a:pt x="10573" y="3599"/>
                      </a:lnTo>
                      <a:lnTo>
                        <a:pt x="10697" y="3824"/>
                      </a:lnTo>
                      <a:lnTo>
                        <a:pt x="10817" y="3869"/>
                      </a:lnTo>
                      <a:lnTo>
                        <a:pt x="10903" y="4039"/>
                      </a:lnTo>
                      <a:lnTo>
                        <a:pt x="11097" y="4175"/>
                      </a:lnTo>
                      <a:lnTo>
                        <a:pt x="11100" y="4189"/>
                      </a:lnTo>
                      <a:lnTo>
                        <a:pt x="11062" y="4232"/>
                      </a:lnTo>
                      <a:lnTo>
                        <a:pt x="11097" y="4290"/>
                      </a:lnTo>
                      <a:lnTo>
                        <a:pt x="11134" y="4426"/>
                      </a:lnTo>
                      <a:lnTo>
                        <a:pt x="11258" y="4460"/>
                      </a:lnTo>
                      <a:lnTo>
                        <a:pt x="11313" y="4512"/>
                      </a:lnTo>
                      <a:lnTo>
                        <a:pt x="11537" y="4658"/>
                      </a:lnTo>
                      <a:lnTo>
                        <a:pt x="11613" y="4723"/>
                      </a:lnTo>
                      <a:lnTo>
                        <a:pt x="11663" y="4798"/>
                      </a:lnTo>
                      <a:lnTo>
                        <a:pt x="11680" y="4839"/>
                      </a:lnTo>
                      <a:lnTo>
                        <a:pt x="11658" y="4977"/>
                      </a:lnTo>
                      <a:lnTo>
                        <a:pt x="11764" y="5127"/>
                      </a:lnTo>
                      <a:lnTo>
                        <a:pt x="11788" y="5234"/>
                      </a:lnTo>
                      <a:lnTo>
                        <a:pt x="11781" y="5294"/>
                      </a:lnTo>
                      <a:lnTo>
                        <a:pt x="11711" y="5381"/>
                      </a:lnTo>
                      <a:lnTo>
                        <a:pt x="11715" y="5546"/>
                      </a:lnTo>
                      <a:lnTo>
                        <a:pt x="11824" y="5695"/>
                      </a:lnTo>
                      <a:lnTo>
                        <a:pt x="12016" y="5908"/>
                      </a:lnTo>
                      <a:lnTo>
                        <a:pt x="12063" y="6177"/>
                      </a:lnTo>
                      <a:lnTo>
                        <a:pt x="12135" y="6264"/>
                      </a:lnTo>
                      <a:lnTo>
                        <a:pt x="12147" y="6336"/>
                      </a:lnTo>
                      <a:lnTo>
                        <a:pt x="12184" y="6371"/>
                      </a:lnTo>
                      <a:lnTo>
                        <a:pt x="12207" y="6448"/>
                      </a:lnTo>
                      <a:lnTo>
                        <a:pt x="12243" y="6448"/>
                      </a:lnTo>
                      <a:lnTo>
                        <a:pt x="12348" y="6619"/>
                      </a:lnTo>
                      <a:lnTo>
                        <a:pt x="12423" y="6638"/>
                      </a:lnTo>
                      <a:lnTo>
                        <a:pt x="12480" y="6842"/>
                      </a:lnTo>
                      <a:lnTo>
                        <a:pt x="12935" y="7241"/>
                      </a:lnTo>
                      <a:lnTo>
                        <a:pt x="13158" y="7915"/>
                      </a:lnTo>
                      <a:lnTo>
                        <a:pt x="15429" y="8331"/>
                      </a:lnTo>
                      <a:lnTo>
                        <a:pt x="15576" y="8167"/>
                      </a:lnTo>
                      <a:lnTo>
                        <a:pt x="15957" y="8740"/>
                      </a:lnTo>
                      <a:lnTo>
                        <a:pt x="15424" y="10363"/>
                      </a:lnTo>
                      <a:lnTo>
                        <a:pt x="13158" y="11166"/>
                      </a:lnTo>
                      <a:lnTo>
                        <a:pt x="11049" y="11512"/>
                      </a:lnTo>
                      <a:lnTo>
                        <a:pt x="10746" y="11729"/>
                      </a:lnTo>
                      <a:lnTo>
                        <a:pt x="10244" y="11935"/>
                      </a:lnTo>
                      <a:lnTo>
                        <a:pt x="9691" y="12918"/>
                      </a:lnTo>
                      <a:lnTo>
                        <a:pt x="9503" y="13060"/>
                      </a:lnTo>
                      <a:lnTo>
                        <a:pt x="9370" y="13076"/>
                      </a:lnTo>
                      <a:lnTo>
                        <a:pt x="9104" y="12745"/>
                      </a:lnTo>
                      <a:lnTo>
                        <a:pt x="8174" y="12657"/>
                      </a:lnTo>
                      <a:lnTo>
                        <a:pt x="8036" y="12551"/>
                      </a:lnTo>
                      <a:lnTo>
                        <a:pt x="7547" y="12502"/>
                      </a:lnTo>
                      <a:lnTo>
                        <a:pt x="7168" y="12457"/>
                      </a:lnTo>
                      <a:lnTo>
                        <a:pt x="6859" y="12543"/>
                      </a:lnTo>
                      <a:lnTo>
                        <a:pt x="6711" y="12286"/>
                      </a:lnTo>
                      <a:lnTo>
                        <a:pt x="6580" y="12452"/>
                      </a:lnTo>
                      <a:lnTo>
                        <a:pt x="6570" y="12466"/>
                      </a:lnTo>
                      <a:lnTo>
                        <a:pt x="6560" y="12481"/>
                      </a:lnTo>
                      <a:lnTo>
                        <a:pt x="6551" y="12499"/>
                      </a:lnTo>
                      <a:lnTo>
                        <a:pt x="6542" y="12517"/>
                      </a:lnTo>
                      <a:lnTo>
                        <a:pt x="6524" y="12554"/>
                      </a:lnTo>
                      <a:lnTo>
                        <a:pt x="6507" y="12592"/>
                      </a:lnTo>
                      <a:lnTo>
                        <a:pt x="6492" y="12625"/>
                      </a:lnTo>
                      <a:lnTo>
                        <a:pt x="6480" y="12652"/>
                      </a:lnTo>
                      <a:lnTo>
                        <a:pt x="6474" y="12661"/>
                      </a:lnTo>
                      <a:lnTo>
                        <a:pt x="6468" y="12668"/>
                      </a:lnTo>
                      <a:lnTo>
                        <a:pt x="6466" y="12670"/>
                      </a:lnTo>
                      <a:lnTo>
                        <a:pt x="6464" y="12671"/>
                      </a:lnTo>
                      <a:lnTo>
                        <a:pt x="6461" y="12671"/>
                      </a:lnTo>
                      <a:lnTo>
                        <a:pt x="6460" y="12670"/>
                      </a:lnTo>
                      <a:lnTo>
                        <a:pt x="6452" y="12667"/>
                      </a:lnTo>
                      <a:lnTo>
                        <a:pt x="6447" y="12665"/>
                      </a:lnTo>
                      <a:lnTo>
                        <a:pt x="6442" y="12664"/>
                      </a:lnTo>
                      <a:lnTo>
                        <a:pt x="6439" y="12665"/>
                      </a:lnTo>
                      <a:lnTo>
                        <a:pt x="6436" y="12666"/>
                      </a:lnTo>
                      <a:lnTo>
                        <a:pt x="6435" y="12669"/>
                      </a:lnTo>
                      <a:lnTo>
                        <a:pt x="6434" y="12672"/>
                      </a:lnTo>
                      <a:lnTo>
                        <a:pt x="6434" y="12676"/>
                      </a:lnTo>
                      <a:lnTo>
                        <a:pt x="6437" y="12688"/>
                      </a:lnTo>
                      <a:lnTo>
                        <a:pt x="6442" y="12702"/>
                      </a:lnTo>
                      <a:lnTo>
                        <a:pt x="6449" y="12718"/>
                      </a:lnTo>
                      <a:lnTo>
                        <a:pt x="6457" y="12735"/>
                      </a:lnTo>
                      <a:lnTo>
                        <a:pt x="6474" y="12773"/>
                      </a:lnTo>
                      <a:lnTo>
                        <a:pt x="6488" y="12807"/>
                      </a:lnTo>
                      <a:lnTo>
                        <a:pt x="6493" y="12822"/>
                      </a:lnTo>
                      <a:lnTo>
                        <a:pt x="6495" y="12835"/>
                      </a:lnTo>
                      <a:lnTo>
                        <a:pt x="6495" y="12841"/>
                      </a:lnTo>
                      <a:lnTo>
                        <a:pt x="6495" y="12845"/>
                      </a:lnTo>
                      <a:lnTo>
                        <a:pt x="6493" y="12849"/>
                      </a:lnTo>
                      <a:lnTo>
                        <a:pt x="6490" y="12851"/>
                      </a:lnTo>
                      <a:lnTo>
                        <a:pt x="6442" y="13138"/>
                      </a:lnTo>
                      <a:lnTo>
                        <a:pt x="6289" y="13180"/>
                      </a:lnTo>
                      <a:lnTo>
                        <a:pt x="6127" y="13229"/>
                      </a:lnTo>
                      <a:lnTo>
                        <a:pt x="6092" y="13137"/>
                      </a:lnTo>
                      <a:lnTo>
                        <a:pt x="6092" y="13002"/>
                      </a:lnTo>
                      <a:lnTo>
                        <a:pt x="5928" y="12707"/>
                      </a:lnTo>
                      <a:lnTo>
                        <a:pt x="5877" y="12675"/>
                      </a:lnTo>
                      <a:lnTo>
                        <a:pt x="5820" y="12590"/>
                      </a:lnTo>
                      <a:lnTo>
                        <a:pt x="5760" y="12346"/>
                      </a:lnTo>
                      <a:lnTo>
                        <a:pt x="5511" y="12104"/>
                      </a:lnTo>
                      <a:lnTo>
                        <a:pt x="5396" y="12043"/>
                      </a:lnTo>
                      <a:lnTo>
                        <a:pt x="5329" y="11966"/>
                      </a:lnTo>
                      <a:lnTo>
                        <a:pt x="5175" y="11749"/>
                      </a:lnTo>
                      <a:lnTo>
                        <a:pt x="5026" y="11439"/>
                      </a:lnTo>
                      <a:lnTo>
                        <a:pt x="4967" y="11398"/>
                      </a:lnTo>
                      <a:lnTo>
                        <a:pt x="4943" y="11357"/>
                      </a:lnTo>
                      <a:lnTo>
                        <a:pt x="4900" y="11197"/>
                      </a:lnTo>
                      <a:lnTo>
                        <a:pt x="4893" y="11035"/>
                      </a:lnTo>
                      <a:lnTo>
                        <a:pt x="4842" y="10911"/>
                      </a:lnTo>
                      <a:lnTo>
                        <a:pt x="4758" y="10766"/>
                      </a:lnTo>
                      <a:lnTo>
                        <a:pt x="4661" y="10672"/>
                      </a:lnTo>
                      <a:lnTo>
                        <a:pt x="4617" y="10581"/>
                      </a:lnTo>
                      <a:lnTo>
                        <a:pt x="4559" y="10532"/>
                      </a:lnTo>
                      <a:lnTo>
                        <a:pt x="4443" y="10363"/>
                      </a:lnTo>
                      <a:lnTo>
                        <a:pt x="4361" y="10288"/>
                      </a:lnTo>
                      <a:lnTo>
                        <a:pt x="4157" y="10146"/>
                      </a:lnTo>
                      <a:lnTo>
                        <a:pt x="4050" y="10087"/>
                      </a:lnTo>
                      <a:lnTo>
                        <a:pt x="4015" y="10102"/>
                      </a:lnTo>
                      <a:lnTo>
                        <a:pt x="3932" y="10071"/>
                      </a:lnTo>
                      <a:lnTo>
                        <a:pt x="3740" y="9952"/>
                      </a:lnTo>
                      <a:lnTo>
                        <a:pt x="3642" y="9870"/>
                      </a:lnTo>
                      <a:lnTo>
                        <a:pt x="3582" y="9793"/>
                      </a:lnTo>
                      <a:lnTo>
                        <a:pt x="3491" y="9608"/>
                      </a:lnTo>
                      <a:lnTo>
                        <a:pt x="3451" y="9466"/>
                      </a:lnTo>
                      <a:lnTo>
                        <a:pt x="3359" y="8893"/>
                      </a:lnTo>
                      <a:lnTo>
                        <a:pt x="3309" y="8803"/>
                      </a:lnTo>
                      <a:lnTo>
                        <a:pt x="3299" y="8728"/>
                      </a:lnTo>
                      <a:lnTo>
                        <a:pt x="3333" y="8694"/>
                      </a:lnTo>
                      <a:lnTo>
                        <a:pt x="3366" y="8593"/>
                      </a:lnTo>
                      <a:lnTo>
                        <a:pt x="3383" y="8406"/>
                      </a:lnTo>
                      <a:lnTo>
                        <a:pt x="3326" y="8203"/>
                      </a:lnTo>
                      <a:lnTo>
                        <a:pt x="3283" y="8114"/>
                      </a:lnTo>
                      <a:lnTo>
                        <a:pt x="3225" y="8044"/>
                      </a:lnTo>
                      <a:lnTo>
                        <a:pt x="3174" y="7927"/>
                      </a:lnTo>
                      <a:lnTo>
                        <a:pt x="3141" y="7785"/>
                      </a:lnTo>
                      <a:lnTo>
                        <a:pt x="3091" y="7700"/>
                      </a:lnTo>
                      <a:lnTo>
                        <a:pt x="3034" y="7550"/>
                      </a:lnTo>
                      <a:lnTo>
                        <a:pt x="2859" y="7241"/>
                      </a:lnTo>
                      <a:lnTo>
                        <a:pt x="2650" y="7038"/>
                      </a:lnTo>
                      <a:lnTo>
                        <a:pt x="2518" y="6946"/>
                      </a:lnTo>
                      <a:lnTo>
                        <a:pt x="2492" y="6909"/>
                      </a:lnTo>
                      <a:lnTo>
                        <a:pt x="2451" y="6902"/>
                      </a:lnTo>
                      <a:lnTo>
                        <a:pt x="2435" y="6861"/>
                      </a:lnTo>
                      <a:lnTo>
                        <a:pt x="2326" y="6803"/>
                      </a:lnTo>
                      <a:lnTo>
                        <a:pt x="2243" y="6803"/>
                      </a:lnTo>
                      <a:lnTo>
                        <a:pt x="2193" y="6818"/>
                      </a:lnTo>
                      <a:lnTo>
                        <a:pt x="2135" y="6791"/>
                      </a:lnTo>
                      <a:lnTo>
                        <a:pt x="2108" y="6692"/>
                      </a:lnTo>
                      <a:lnTo>
                        <a:pt x="2042" y="6580"/>
                      </a:lnTo>
                      <a:lnTo>
                        <a:pt x="1949" y="6472"/>
                      </a:lnTo>
                      <a:lnTo>
                        <a:pt x="1949" y="6336"/>
                      </a:lnTo>
                      <a:lnTo>
                        <a:pt x="1965" y="6312"/>
                      </a:lnTo>
                      <a:lnTo>
                        <a:pt x="1833" y="5901"/>
                      </a:lnTo>
                      <a:lnTo>
                        <a:pt x="1757" y="5789"/>
                      </a:lnTo>
                      <a:lnTo>
                        <a:pt x="1665" y="5616"/>
                      </a:lnTo>
                      <a:lnTo>
                        <a:pt x="1549" y="5562"/>
                      </a:lnTo>
                      <a:lnTo>
                        <a:pt x="1507" y="5504"/>
                      </a:lnTo>
                      <a:lnTo>
                        <a:pt x="1483" y="5405"/>
                      </a:lnTo>
                      <a:lnTo>
                        <a:pt x="1326" y="5202"/>
                      </a:lnTo>
                      <a:lnTo>
                        <a:pt x="1198" y="4866"/>
                      </a:lnTo>
                      <a:lnTo>
                        <a:pt x="1117" y="4757"/>
                      </a:lnTo>
                      <a:lnTo>
                        <a:pt x="1016" y="4682"/>
                      </a:lnTo>
                      <a:lnTo>
                        <a:pt x="841" y="4447"/>
                      </a:lnTo>
                      <a:lnTo>
                        <a:pt x="824" y="4372"/>
                      </a:lnTo>
                      <a:lnTo>
                        <a:pt x="724" y="4245"/>
                      </a:lnTo>
                      <a:lnTo>
                        <a:pt x="625" y="4019"/>
                      </a:lnTo>
                      <a:lnTo>
                        <a:pt x="434" y="3656"/>
                      </a:lnTo>
                      <a:lnTo>
                        <a:pt x="357" y="3599"/>
                      </a:lnTo>
                      <a:lnTo>
                        <a:pt x="242" y="3599"/>
                      </a:lnTo>
                      <a:lnTo>
                        <a:pt x="125" y="3581"/>
                      </a:lnTo>
                      <a:lnTo>
                        <a:pt x="101" y="3565"/>
                      </a:lnTo>
                      <a:lnTo>
                        <a:pt x="34" y="3581"/>
                      </a:lnTo>
                      <a:lnTo>
                        <a:pt x="0" y="3649"/>
                      </a:lnTo>
                      <a:lnTo>
                        <a:pt x="159" y="3246"/>
                      </a:lnTo>
                      <a:lnTo>
                        <a:pt x="168" y="2943"/>
                      </a:lnTo>
                      <a:lnTo>
                        <a:pt x="192" y="2825"/>
                      </a:lnTo>
                      <a:lnTo>
                        <a:pt x="249" y="2682"/>
                      </a:lnTo>
                      <a:lnTo>
                        <a:pt x="242" y="2477"/>
                      </a:lnTo>
                      <a:lnTo>
                        <a:pt x="276" y="2595"/>
                      </a:lnTo>
                      <a:lnTo>
                        <a:pt x="1117" y="2702"/>
                      </a:lnTo>
                      <a:lnTo>
                        <a:pt x="1352" y="2467"/>
                      </a:lnTo>
                      <a:lnTo>
                        <a:pt x="1366" y="2419"/>
                      </a:lnTo>
                      <a:lnTo>
                        <a:pt x="1567" y="2061"/>
                      </a:lnTo>
                      <a:lnTo>
                        <a:pt x="2145" y="1974"/>
                      </a:lnTo>
                      <a:lnTo>
                        <a:pt x="2171" y="1850"/>
                      </a:lnTo>
                      <a:lnTo>
                        <a:pt x="2255" y="1618"/>
                      </a:lnTo>
                      <a:lnTo>
                        <a:pt x="2560" y="1448"/>
                      </a:lnTo>
                      <a:lnTo>
                        <a:pt x="2569" y="1429"/>
                      </a:lnTo>
                      <a:lnTo>
                        <a:pt x="1840" y="685"/>
                      </a:lnTo>
                      <a:lnTo>
                        <a:pt x="1731" y="590"/>
                      </a:lnTo>
                      <a:lnTo>
                        <a:pt x="2281" y="464"/>
                      </a:lnTo>
                      <a:lnTo>
                        <a:pt x="3197" y="281"/>
                      </a:lnTo>
                      <a:lnTo>
                        <a:pt x="3424" y="0"/>
                      </a:lnTo>
                      <a:lnTo>
                        <a:pt x="4576" y="321"/>
                      </a:lnTo>
                      <a:lnTo>
                        <a:pt x="5434" y="970"/>
                      </a:lnTo>
                      <a:lnTo>
                        <a:pt x="6203" y="1265"/>
                      </a:lnTo>
                      <a:lnTo>
                        <a:pt x="6284" y="1324"/>
                      </a:lnTo>
                      <a:lnTo>
                        <a:pt x="6395" y="1591"/>
                      </a:lnTo>
                      <a:lnTo>
                        <a:pt x="6793" y="1625"/>
                      </a:lnTo>
                      <a:lnTo>
                        <a:pt x="6826" y="1659"/>
                      </a:lnTo>
                      <a:lnTo>
                        <a:pt x="6826" y="2203"/>
                      </a:lnTo>
                      <a:lnTo>
                        <a:pt x="6859" y="2247"/>
                      </a:lnTo>
                      <a:lnTo>
                        <a:pt x="7719" y="2641"/>
                      </a:lnTo>
                      <a:lnTo>
                        <a:pt x="9071" y="2723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3" name="Freeform 97"/>
                <p:cNvSpPr>
                  <a:spLocks noChangeAspect="1"/>
                </p:cNvSpPr>
                <p:nvPr/>
              </p:nvSpPr>
              <p:spPr bwMode="gray">
                <a:xfrm>
                  <a:off x="3819525" y="2860675"/>
                  <a:ext cx="952500" cy="787400"/>
                </a:xfrm>
                <a:custGeom>
                  <a:avLst/>
                  <a:gdLst>
                    <a:gd name="T0" fmla="*/ 0 w 15957"/>
                    <a:gd name="T1" fmla="*/ 0 h 13229"/>
                    <a:gd name="T2" fmla="*/ 0 w 15957"/>
                    <a:gd name="T3" fmla="*/ 0 h 13229"/>
                    <a:gd name="T4" fmla="*/ 0 w 15957"/>
                    <a:gd name="T5" fmla="*/ 0 h 13229"/>
                    <a:gd name="T6" fmla="*/ 0 w 15957"/>
                    <a:gd name="T7" fmla="*/ 0 h 13229"/>
                    <a:gd name="T8" fmla="*/ 0 w 15957"/>
                    <a:gd name="T9" fmla="*/ 0 h 13229"/>
                    <a:gd name="T10" fmla="*/ 0 w 15957"/>
                    <a:gd name="T11" fmla="*/ 0 h 13229"/>
                    <a:gd name="T12" fmla="*/ 0 w 15957"/>
                    <a:gd name="T13" fmla="*/ 0 h 13229"/>
                    <a:gd name="T14" fmla="*/ 0 w 15957"/>
                    <a:gd name="T15" fmla="*/ 0 h 13229"/>
                    <a:gd name="T16" fmla="*/ 0 w 15957"/>
                    <a:gd name="T17" fmla="*/ 0 h 13229"/>
                    <a:gd name="T18" fmla="*/ 0 w 15957"/>
                    <a:gd name="T19" fmla="*/ 0 h 13229"/>
                    <a:gd name="T20" fmla="*/ 0 w 15957"/>
                    <a:gd name="T21" fmla="*/ 0 h 13229"/>
                    <a:gd name="T22" fmla="*/ 0 w 15957"/>
                    <a:gd name="T23" fmla="*/ 0 h 13229"/>
                    <a:gd name="T24" fmla="*/ 0 w 15957"/>
                    <a:gd name="T25" fmla="*/ 0 h 13229"/>
                    <a:gd name="T26" fmla="*/ 0 w 15957"/>
                    <a:gd name="T27" fmla="*/ 0 h 13229"/>
                    <a:gd name="T28" fmla="*/ 0 w 15957"/>
                    <a:gd name="T29" fmla="*/ 0 h 13229"/>
                    <a:gd name="T30" fmla="*/ 0 w 15957"/>
                    <a:gd name="T31" fmla="*/ 0 h 13229"/>
                    <a:gd name="T32" fmla="*/ 0 w 15957"/>
                    <a:gd name="T33" fmla="*/ 0 h 13229"/>
                    <a:gd name="T34" fmla="*/ 0 w 15957"/>
                    <a:gd name="T35" fmla="*/ 0 h 13229"/>
                    <a:gd name="T36" fmla="*/ 0 w 15957"/>
                    <a:gd name="T37" fmla="*/ 0 h 13229"/>
                    <a:gd name="T38" fmla="*/ 0 w 15957"/>
                    <a:gd name="T39" fmla="*/ 0 h 13229"/>
                    <a:gd name="T40" fmla="*/ 0 w 15957"/>
                    <a:gd name="T41" fmla="*/ 0 h 13229"/>
                    <a:gd name="T42" fmla="*/ 0 w 15957"/>
                    <a:gd name="T43" fmla="*/ 0 h 13229"/>
                    <a:gd name="T44" fmla="*/ 0 w 15957"/>
                    <a:gd name="T45" fmla="*/ 0 h 13229"/>
                    <a:gd name="T46" fmla="*/ 0 w 15957"/>
                    <a:gd name="T47" fmla="*/ 0 h 13229"/>
                    <a:gd name="T48" fmla="*/ 0 w 15957"/>
                    <a:gd name="T49" fmla="*/ 0 h 13229"/>
                    <a:gd name="T50" fmla="*/ 0 w 15957"/>
                    <a:gd name="T51" fmla="*/ 0 h 13229"/>
                    <a:gd name="T52" fmla="*/ 0 w 15957"/>
                    <a:gd name="T53" fmla="*/ 0 h 13229"/>
                    <a:gd name="T54" fmla="*/ 0 w 15957"/>
                    <a:gd name="T55" fmla="*/ 0 h 13229"/>
                    <a:gd name="T56" fmla="*/ 0 w 15957"/>
                    <a:gd name="T57" fmla="*/ 0 h 13229"/>
                    <a:gd name="T58" fmla="*/ 0 w 15957"/>
                    <a:gd name="T59" fmla="*/ 0 h 13229"/>
                    <a:gd name="T60" fmla="*/ 0 w 15957"/>
                    <a:gd name="T61" fmla="*/ 0 h 13229"/>
                    <a:gd name="T62" fmla="*/ 0 w 15957"/>
                    <a:gd name="T63" fmla="*/ 0 h 13229"/>
                    <a:gd name="T64" fmla="*/ 0 w 15957"/>
                    <a:gd name="T65" fmla="*/ 0 h 13229"/>
                    <a:gd name="T66" fmla="*/ 0 w 15957"/>
                    <a:gd name="T67" fmla="*/ 0 h 13229"/>
                    <a:gd name="T68" fmla="*/ 0 w 15957"/>
                    <a:gd name="T69" fmla="*/ 0 h 13229"/>
                    <a:gd name="T70" fmla="*/ 0 w 15957"/>
                    <a:gd name="T71" fmla="*/ 0 h 13229"/>
                    <a:gd name="T72" fmla="*/ 0 w 15957"/>
                    <a:gd name="T73" fmla="*/ 0 h 13229"/>
                    <a:gd name="T74" fmla="*/ 0 w 15957"/>
                    <a:gd name="T75" fmla="*/ 0 h 13229"/>
                    <a:gd name="T76" fmla="*/ 0 w 15957"/>
                    <a:gd name="T77" fmla="*/ 0 h 13229"/>
                    <a:gd name="T78" fmla="*/ 0 w 15957"/>
                    <a:gd name="T79" fmla="*/ 0 h 13229"/>
                    <a:gd name="T80" fmla="*/ 0 w 15957"/>
                    <a:gd name="T81" fmla="*/ 0 h 13229"/>
                    <a:gd name="T82" fmla="*/ 0 w 15957"/>
                    <a:gd name="T83" fmla="*/ 0 h 13229"/>
                    <a:gd name="T84" fmla="*/ 0 w 15957"/>
                    <a:gd name="T85" fmla="*/ 0 h 13229"/>
                    <a:gd name="T86" fmla="*/ 0 w 15957"/>
                    <a:gd name="T87" fmla="*/ 0 h 13229"/>
                    <a:gd name="T88" fmla="*/ 0 w 15957"/>
                    <a:gd name="T89" fmla="*/ 0 h 13229"/>
                    <a:gd name="T90" fmla="*/ 0 w 15957"/>
                    <a:gd name="T91" fmla="*/ 0 h 13229"/>
                    <a:gd name="T92" fmla="*/ 0 w 15957"/>
                    <a:gd name="T93" fmla="*/ 0 h 13229"/>
                    <a:gd name="T94" fmla="*/ 0 w 15957"/>
                    <a:gd name="T95" fmla="*/ 0 h 13229"/>
                    <a:gd name="T96" fmla="*/ 0 w 15957"/>
                    <a:gd name="T97" fmla="*/ 0 h 13229"/>
                    <a:gd name="T98" fmla="*/ 0 w 15957"/>
                    <a:gd name="T99" fmla="*/ 0 h 13229"/>
                    <a:gd name="T100" fmla="*/ 0 w 15957"/>
                    <a:gd name="T101" fmla="*/ 0 h 13229"/>
                    <a:gd name="T102" fmla="*/ 0 w 15957"/>
                    <a:gd name="T103" fmla="*/ 0 h 13229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15957"/>
                    <a:gd name="T157" fmla="*/ 0 h 13229"/>
                    <a:gd name="T158" fmla="*/ 15957 w 15957"/>
                    <a:gd name="T159" fmla="*/ 13229 h 13229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15957" h="13229">
                      <a:moveTo>
                        <a:pt x="9071" y="2723"/>
                      </a:moveTo>
                      <a:lnTo>
                        <a:pt x="9131" y="2757"/>
                      </a:lnTo>
                      <a:lnTo>
                        <a:pt x="9432" y="2810"/>
                      </a:lnTo>
                      <a:lnTo>
                        <a:pt x="9706" y="2910"/>
                      </a:lnTo>
                      <a:lnTo>
                        <a:pt x="9809" y="2999"/>
                      </a:lnTo>
                      <a:lnTo>
                        <a:pt x="9934" y="3216"/>
                      </a:lnTo>
                      <a:lnTo>
                        <a:pt x="10393" y="3219"/>
                      </a:lnTo>
                      <a:lnTo>
                        <a:pt x="10455" y="3296"/>
                      </a:lnTo>
                      <a:lnTo>
                        <a:pt x="10504" y="3434"/>
                      </a:lnTo>
                      <a:lnTo>
                        <a:pt x="10545" y="3497"/>
                      </a:lnTo>
                      <a:lnTo>
                        <a:pt x="10573" y="3599"/>
                      </a:lnTo>
                      <a:lnTo>
                        <a:pt x="10697" y="3824"/>
                      </a:lnTo>
                      <a:lnTo>
                        <a:pt x="10817" y="3869"/>
                      </a:lnTo>
                      <a:lnTo>
                        <a:pt x="10903" y="4039"/>
                      </a:lnTo>
                      <a:lnTo>
                        <a:pt x="11097" y="4175"/>
                      </a:lnTo>
                      <a:lnTo>
                        <a:pt x="11100" y="4189"/>
                      </a:lnTo>
                      <a:lnTo>
                        <a:pt x="11062" y="4232"/>
                      </a:lnTo>
                      <a:lnTo>
                        <a:pt x="11097" y="4290"/>
                      </a:lnTo>
                      <a:lnTo>
                        <a:pt x="11134" y="4426"/>
                      </a:lnTo>
                      <a:lnTo>
                        <a:pt x="11258" y="4460"/>
                      </a:lnTo>
                      <a:lnTo>
                        <a:pt x="11313" y="4512"/>
                      </a:lnTo>
                      <a:lnTo>
                        <a:pt x="11537" y="4658"/>
                      </a:lnTo>
                      <a:lnTo>
                        <a:pt x="11613" y="4723"/>
                      </a:lnTo>
                      <a:lnTo>
                        <a:pt x="11663" y="4798"/>
                      </a:lnTo>
                      <a:lnTo>
                        <a:pt x="11680" y="4839"/>
                      </a:lnTo>
                      <a:lnTo>
                        <a:pt x="11658" y="4977"/>
                      </a:lnTo>
                      <a:lnTo>
                        <a:pt x="11764" y="5127"/>
                      </a:lnTo>
                      <a:lnTo>
                        <a:pt x="11788" y="5234"/>
                      </a:lnTo>
                      <a:lnTo>
                        <a:pt x="11781" y="5294"/>
                      </a:lnTo>
                      <a:lnTo>
                        <a:pt x="11711" y="5381"/>
                      </a:lnTo>
                      <a:lnTo>
                        <a:pt x="11715" y="5546"/>
                      </a:lnTo>
                      <a:lnTo>
                        <a:pt x="11824" y="5695"/>
                      </a:lnTo>
                      <a:lnTo>
                        <a:pt x="12016" y="5908"/>
                      </a:lnTo>
                      <a:lnTo>
                        <a:pt x="12063" y="6177"/>
                      </a:lnTo>
                      <a:lnTo>
                        <a:pt x="12135" y="6264"/>
                      </a:lnTo>
                      <a:lnTo>
                        <a:pt x="12147" y="6336"/>
                      </a:lnTo>
                      <a:lnTo>
                        <a:pt x="12184" y="6371"/>
                      </a:lnTo>
                      <a:lnTo>
                        <a:pt x="12207" y="6448"/>
                      </a:lnTo>
                      <a:lnTo>
                        <a:pt x="12243" y="6448"/>
                      </a:lnTo>
                      <a:lnTo>
                        <a:pt x="12348" y="6619"/>
                      </a:lnTo>
                      <a:lnTo>
                        <a:pt x="12423" y="6638"/>
                      </a:lnTo>
                      <a:lnTo>
                        <a:pt x="12480" y="6842"/>
                      </a:lnTo>
                      <a:lnTo>
                        <a:pt x="12935" y="7241"/>
                      </a:lnTo>
                      <a:lnTo>
                        <a:pt x="13158" y="7915"/>
                      </a:lnTo>
                      <a:lnTo>
                        <a:pt x="15429" y="8331"/>
                      </a:lnTo>
                      <a:lnTo>
                        <a:pt x="15576" y="8167"/>
                      </a:lnTo>
                      <a:lnTo>
                        <a:pt x="15957" y="8740"/>
                      </a:lnTo>
                      <a:lnTo>
                        <a:pt x="15424" y="10363"/>
                      </a:lnTo>
                      <a:lnTo>
                        <a:pt x="13158" y="11166"/>
                      </a:lnTo>
                      <a:lnTo>
                        <a:pt x="11049" y="11512"/>
                      </a:lnTo>
                      <a:lnTo>
                        <a:pt x="10746" y="11729"/>
                      </a:lnTo>
                      <a:lnTo>
                        <a:pt x="10244" y="11935"/>
                      </a:lnTo>
                      <a:lnTo>
                        <a:pt x="9691" y="12918"/>
                      </a:lnTo>
                      <a:lnTo>
                        <a:pt x="9503" y="13060"/>
                      </a:lnTo>
                      <a:lnTo>
                        <a:pt x="9370" y="13076"/>
                      </a:lnTo>
                      <a:lnTo>
                        <a:pt x="9104" y="12745"/>
                      </a:lnTo>
                      <a:lnTo>
                        <a:pt x="8174" y="12657"/>
                      </a:lnTo>
                      <a:lnTo>
                        <a:pt x="8036" y="12551"/>
                      </a:lnTo>
                      <a:lnTo>
                        <a:pt x="7547" y="12502"/>
                      </a:lnTo>
                      <a:lnTo>
                        <a:pt x="7168" y="12457"/>
                      </a:lnTo>
                      <a:lnTo>
                        <a:pt x="6859" y="12543"/>
                      </a:lnTo>
                      <a:lnTo>
                        <a:pt x="6711" y="12286"/>
                      </a:lnTo>
                      <a:lnTo>
                        <a:pt x="6580" y="12452"/>
                      </a:lnTo>
                      <a:lnTo>
                        <a:pt x="6570" y="12466"/>
                      </a:lnTo>
                      <a:lnTo>
                        <a:pt x="6560" y="12481"/>
                      </a:lnTo>
                      <a:lnTo>
                        <a:pt x="6551" y="12499"/>
                      </a:lnTo>
                      <a:lnTo>
                        <a:pt x="6542" y="12517"/>
                      </a:lnTo>
                      <a:lnTo>
                        <a:pt x="6524" y="12554"/>
                      </a:lnTo>
                      <a:lnTo>
                        <a:pt x="6507" y="12592"/>
                      </a:lnTo>
                      <a:lnTo>
                        <a:pt x="6492" y="12625"/>
                      </a:lnTo>
                      <a:lnTo>
                        <a:pt x="6480" y="12652"/>
                      </a:lnTo>
                      <a:lnTo>
                        <a:pt x="6474" y="12661"/>
                      </a:lnTo>
                      <a:lnTo>
                        <a:pt x="6468" y="12668"/>
                      </a:lnTo>
                      <a:lnTo>
                        <a:pt x="6466" y="12670"/>
                      </a:lnTo>
                      <a:lnTo>
                        <a:pt x="6464" y="12671"/>
                      </a:lnTo>
                      <a:lnTo>
                        <a:pt x="6461" y="12671"/>
                      </a:lnTo>
                      <a:lnTo>
                        <a:pt x="6460" y="12670"/>
                      </a:lnTo>
                      <a:lnTo>
                        <a:pt x="6452" y="12667"/>
                      </a:lnTo>
                      <a:lnTo>
                        <a:pt x="6447" y="12665"/>
                      </a:lnTo>
                      <a:lnTo>
                        <a:pt x="6442" y="12664"/>
                      </a:lnTo>
                      <a:lnTo>
                        <a:pt x="6439" y="12665"/>
                      </a:lnTo>
                      <a:lnTo>
                        <a:pt x="6436" y="12666"/>
                      </a:lnTo>
                      <a:lnTo>
                        <a:pt x="6435" y="12669"/>
                      </a:lnTo>
                      <a:lnTo>
                        <a:pt x="6434" y="12672"/>
                      </a:lnTo>
                      <a:lnTo>
                        <a:pt x="6434" y="12676"/>
                      </a:lnTo>
                      <a:lnTo>
                        <a:pt x="6437" y="12688"/>
                      </a:lnTo>
                      <a:lnTo>
                        <a:pt x="6442" y="12702"/>
                      </a:lnTo>
                      <a:lnTo>
                        <a:pt x="6449" y="12718"/>
                      </a:lnTo>
                      <a:lnTo>
                        <a:pt x="6457" y="12735"/>
                      </a:lnTo>
                      <a:lnTo>
                        <a:pt x="6474" y="12773"/>
                      </a:lnTo>
                      <a:lnTo>
                        <a:pt x="6488" y="12807"/>
                      </a:lnTo>
                      <a:lnTo>
                        <a:pt x="6493" y="12822"/>
                      </a:lnTo>
                      <a:lnTo>
                        <a:pt x="6495" y="12835"/>
                      </a:lnTo>
                      <a:lnTo>
                        <a:pt x="6495" y="12841"/>
                      </a:lnTo>
                      <a:lnTo>
                        <a:pt x="6495" y="12845"/>
                      </a:lnTo>
                      <a:lnTo>
                        <a:pt x="6493" y="12849"/>
                      </a:lnTo>
                      <a:lnTo>
                        <a:pt x="6490" y="12851"/>
                      </a:lnTo>
                      <a:lnTo>
                        <a:pt x="6442" y="13138"/>
                      </a:lnTo>
                      <a:lnTo>
                        <a:pt x="6289" y="13180"/>
                      </a:lnTo>
                      <a:lnTo>
                        <a:pt x="6127" y="13229"/>
                      </a:lnTo>
                      <a:lnTo>
                        <a:pt x="6092" y="13137"/>
                      </a:lnTo>
                      <a:lnTo>
                        <a:pt x="6092" y="13002"/>
                      </a:lnTo>
                      <a:lnTo>
                        <a:pt x="5928" y="12707"/>
                      </a:lnTo>
                      <a:lnTo>
                        <a:pt x="5877" y="12675"/>
                      </a:lnTo>
                      <a:lnTo>
                        <a:pt x="5820" y="12590"/>
                      </a:lnTo>
                      <a:lnTo>
                        <a:pt x="5760" y="12346"/>
                      </a:lnTo>
                      <a:lnTo>
                        <a:pt x="5511" y="12104"/>
                      </a:lnTo>
                      <a:lnTo>
                        <a:pt x="5396" y="12043"/>
                      </a:lnTo>
                      <a:lnTo>
                        <a:pt x="5329" y="11966"/>
                      </a:lnTo>
                      <a:lnTo>
                        <a:pt x="5175" y="11749"/>
                      </a:lnTo>
                      <a:lnTo>
                        <a:pt x="5026" y="11439"/>
                      </a:lnTo>
                      <a:lnTo>
                        <a:pt x="4967" y="11398"/>
                      </a:lnTo>
                      <a:lnTo>
                        <a:pt x="4943" y="11357"/>
                      </a:lnTo>
                      <a:lnTo>
                        <a:pt x="4900" y="11197"/>
                      </a:lnTo>
                      <a:lnTo>
                        <a:pt x="4893" y="11035"/>
                      </a:lnTo>
                      <a:lnTo>
                        <a:pt x="4842" y="10911"/>
                      </a:lnTo>
                      <a:lnTo>
                        <a:pt x="4758" y="10766"/>
                      </a:lnTo>
                      <a:lnTo>
                        <a:pt x="4661" y="10672"/>
                      </a:lnTo>
                      <a:lnTo>
                        <a:pt x="4617" y="10581"/>
                      </a:lnTo>
                      <a:lnTo>
                        <a:pt x="4559" y="10532"/>
                      </a:lnTo>
                      <a:lnTo>
                        <a:pt x="4443" y="10363"/>
                      </a:lnTo>
                      <a:lnTo>
                        <a:pt x="4361" y="10288"/>
                      </a:lnTo>
                      <a:lnTo>
                        <a:pt x="4157" y="10146"/>
                      </a:lnTo>
                      <a:lnTo>
                        <a:pt x="4050" y="10087"/>
                      </a:lnTo>
                      <a:lnTo>
                        <a:pt x="4015" y="10102"/>
                      </a:lnTo>
                      <a:lnTo>
                        <a:pt x="3932" y="10071"/>
                      </a:lnTo>
                      <a:lnTo>
                        <a:pt x="3740" y="9952"/>
                      </a:lnTo>
                      <a:lnTo>
                        <a:pt x="3642" y="9870"/>
                      </a:lnTo>
                      <a:lnTo>
                        <a:pt x="3582" y="9793"/>
                      </a:lnTo>
                      <a:lnTo>
                        <a:pt x="3491" y="9608"/>
                      </a:lnTo>
                      <a:lnTo>
                        <a:pt x="3451" y="9466"/>
                      </a:lnTo>
                      <a:lnTo>
                        <a:pt x="3359" y="8893"/>
                      </a:lnTo>
                      <a:lnTo>
                        <a:pt x="3309" y="8803"/>
                      </a:lnTo>
                      <a:lnTo>
                        <a:pt x="3299" y="8728"/>
                      </a:lnTo>
                      <a:lnTo>
                        <a:pt x="3333" y="8694"/>
                      </a:lnTo>
                      <a:lnTo>
                        <a:pt x="3366" y="8593"/>
                      </a:lnTo>
                      <a:lnTo>
                        <a:pt x="3383" y="8406"/>
                      </a:lnTo>
                      <a:lnTo>
                        <a:pt x="3326" y="8203"/>
                      </a:lnTo>
                      <a:lnTo>
                        <a:pt x="3283" y="8114"/>
                      </a:lnTo>
                      <a:lnTo>
                        <a:pt x="3225" y="8044"/>
                      </a:lnTo>
                      <a:lnTo>
                        <a:pt x="3174" y="7927"/>
                      </a:lnTo>
                      <a:lnTo>
                        <a:pt x="3141" y="7785"/>
                      </a:lnTo>
                      <a:lnTo>
                        <a:pt x="3091" y="7700"/>
                      </a:lnTo>
                      <a:lnTo>
                        <a:pt x="3034" y="7550"/>
                      </a:lnTo>
                      <a:lnTo>
                        <a:pt x="2859" y="7241"/>
                      </a:lnTo>
                      <a:lnTo>
                        <a:pt x="2650" y="7038"/>
                      </a:lnTo>
                      <a:lnTo>
                        <a:pt x="2518" y="6946"/>
                      </a:lnTo>
                      <a:lnTo>
                        <a:pt x="2492" y="6909"/>
                      </a:lnTo>
                      <a:lnTo>
                        <a:pt x="2451" y="6902"/>
                      </a:lnTo>
                      <a:lnTo>
                        <a:pt x="2435" y="6861"/>
                      </a:lnTo>
                      <a:lnTo>
                        <a:pt x="2326" y="6803"/>
                      </a:lnTo>
                      <a:lnTo>
                        <a:pt x="2243" y="6803"/>
                      </a:lnTo>
                      <a:lnTo>
                        <a:pt x="2193" y="6818"/>
                      </a:lnTo>
                      <a:lnTo>
                        <a:pt x="2135" y="6791"/>
                      </a:lnTo>
                      <a:lnTo>
                        <a:pt x="2108" y="6692"/>
                      </a:lnTo>
                      <a:lnTo>
                        <a:pt x="2042" y="6580"/>
                      </a:lnTo>
                      <a:lnTo>
                        <a:pt x="1949" y="6472"/>
                      </a:lnTo>
                      <a:lnTo>
                        <a:pt x="1949" y="6336"/>
                      </a:lnTo>
                      <a:lnTo>
                        <a:pt x="1965" y="6312"/>
                      </a:lnTo>
                      <a:lnTo>
                        <a:pt x="1833" y="5901"/>
                      </a:lnTo>
                      <a:lnTo>
                        <a:pt x="1757" y="5789"/>
                      </a:lnTo>
                      <a:lnTo>
                        <a:pt x="1665" y="5616"/>
                      </a:lnTo>
                      <a:lnTo>
                        <a:pt x="1549" y="5562"/>
                      </a:lnTo>
                      <a:lnTo>
                        <a:pt x="1507" y="5504"/>
                      </a:lnTo>
                      <a:lnTo>
                        <a:pt x="1483" y="5405"/>
                      </a:lnTo>
                      <a:lnTo>
                        <a:pt x="1326" y="5202"/>
                      </a:lnTo>
                      <a:lnTo>
                        <a:pt x="1198" y="4866"/>
                      </a:lnTo>
                      <a:lnTo>
                        <a:pt x="1117" y="4757"/>
                      </a:lnTo>
                      <a:lnTo>
                        <a:pt x="1016" y="4682"/>
                      </a:lnTo>
                      <a:lnTo>
                        <a:pt x="841" y="4447"/>
                      </a:lnTo>
                      <a:lnTo>
                        <a:pt x="824" y="4372"/>
                      </a:lnTo>
                      <a:lnTo>
                        <a:pt x="724" y="4245"/>
                      </a:lnTo>
                      <a:lnTo>
                        <a:pt x="625" y="4019"/>
                      </a:lnTo>
                      <a:lnTo>
                        <a:pt x="434" y="3656"/>
                      </a:lnTo>
                      <a:lnTo>
                        <a:pt x="357" y="3599"/>
                      </a:lnTo>
                      <a:lnTo>
                        <a:pt x="242" y="3599"/>
                      </a:lnTo>
                      <a:lnTo>
                        <a:pt x="125" y="3581"/>
                      </a:lnTo>
                      <a:lnTo>
                        <a:pt x="101" y="3565"/>
                      </a:lnTo>
                      <a:lnTo>
                        <a:pt x="34" y="3581"/>
                      </a:lnTo>
                      <a:lnTo>
                        <a:pt x="0" y="3649"/>
                      </a:lnTo>
                      <a:lnTo>
                        <a:pt x="159" y="3246"/>
                      </a:lnTo>
                      <a:lnTo>
                        <a:pt x="168" y="2943"/>
                      </a:lnTo>
                      <a:lnTo>
                        <a:pt x="192" y="2825"/>
                      </a:lnTo>
                      <a:lnTo>
                        <a:pt x="249" y="2682"/>
                      </a:lnTo>
                      <a:lnTo>
                        <a:pt x="242" y="2477"/>
                      </a:lnTo>
                      <a:lnTo>
                        <a:pt x="276" y="2595"/>
                      </a:lnTo>
                      <a:lnTo>
                        <a:pt x="1117" y="2702"/>
                      </a:lnTo>
                      <a:lnTo>
                        <a:pt x="1352" y="2467"/>
                      </a:lnTo>
                      <a:lnTo>
                        <a:pt x="1366" y="2419"/>
                      </a:lnTo>
                      <a:lnTo>
                        <a:pt x="1567" y="2061"/>
                      </a:lnTo>
                      <a:lnTo>
                        <a:pt x="2145" y="1974"/>
                      </a:lnTo>
                      <a:lnTo>
                        <a:pt x="2171" y="1850"/>
                      </a:lnTo>
                      <a:lnTo>
                        <a:pt x="2255" y="1618"/>
                      </a:lnTo>
                      <a:lnTo>
                        <a:pt x="2560" y="1448"/>
                      </a:lnTo>
                      <a:lnTo>
                        <a:pt x="2569" y="1429"/>
                      </a:lnTo>
                      <a:lnTo>
                        <a:pt x="1840" y="685"/>
                      </a:lnTo>
                      <a:lnTo>
                        <a:pt x="1731" y="590"/>
                      </a:lnTo>
                      <a:lnTo>
                        <a:pt x="2281" y="464"/>
                      </a:lnTo>
                      <a:lnTo>
                        <a:pt x="3197" y="281"/>
                      </a:lnTo>
                      <a:lnTo>
                        <a:pt x="3424" y="0"/>
                      </a:lnTo>
                      <a:lnTo>
                        <a:pt x="4576" y="321"/>
                      </a:lnTo>
                      <a:lnTo>
                        <a:pt x="5434" y="970"/>
                      </a:lnTo>
                      <a:lnTo>
                        <a:pt x="6203" y="1265"/>
                      </a:lnTo>
                      <a:lnTo>
                        <a:pt x="6284" y="1324"/>
                      </a:lnTo>
                      <a:lnTo>
                        <a:pt x="6395" y="1591"/>
                      </a:lnTo>
                      <a:lnTo>
                        <a:pt x="6793" y="1625"/>
                      </a:lnTo>
                      <a:lnTo>
                        <a:pt x="6826" y="1659"/>
                      </a:lnTo>
                      <a:lnTo>
                        <a:pt x="6826" y="2203"/>
                      </a:lnTo>
                      <a:lnTo>
                        <a:pt x="6859" y="2247"/>
                      </a:lnTo>
                      <a:lnTo>
                        <a:pt x="7719" y="2641"/>
                      </a:lnTo>
                      <a:lnTo>
                        <a:pt x="9071" y="2723"/>
                      </a:lnTo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4" name="Freeform 98"/>
                <p:cNvSpPr>
                  <a:spLocks noChangeAspect="1"/>
                </p:cNvSpPr>
                <p:nvPr/>
              </p:nvSpPr>
              <p:spPr bwMode="gray">
                <a:xfrm>
                  <a:off x="4181475" y="3524250"/>
                  <a:ext cx="471488" cy="303213"/>
                </a:xfrm>
                <a:custGeom>
                  <a:avLst/>
                  <a:gdLst>
                    <a:gd name="T0" fmla="*/ 0 w 15675"/>
                    <a:gd name="T1" fmla="*/ 0 h 9942"/>
                    <a:gd name="T2" fmla="*/ 0 w 15675"/>
                    <a:gd name="T3" fmla="*/ 0 h 9942"/>
                    <a:gd name="T4" fmla="*/ 0 w 15675"/>
                    <a:gd name="T5" fmla="*/ 0 h 9942"/>
                    <a:gd name="T6" fmla="*/ 0 w 15675"/>
                    <a:gd name="T7" fmla="*/ 0 h 9942"/>
                    <a:gd name="T8" fmla="*/ 0 w 15675"/>
                    <a:gd name="T9" fmla="*/ 0 h 9942"/>
                    <a:gd name="T10" fmla="*/ 0 w 15675"/>
                    <a:gd name="T11" fmla="*/ 0 h 9942"/>
                    <a:gd name="T12" fmla="*/ 0 w 15675"/>
                    <a:gd name="T13" fmla="*/ 0 h 9942"/>
                    <a:gd name="T14" fmla="*/ 0 w 15675"/>
                    <a:gd name="T15" fmla="*/ 0 h 9942"/>
                    <a:gd name="T16" fmla="*/ 0 w 15675"/>
                    <a:gd name="T17" fmla="*/ 0 h 9942"/>
                    <a:gd name="T18" fmla="*/ 0 w 15675"/>
                    <a:gd name="T19" fmla="*/ 0 h 9942"/>
                    <a:gd name="T20" fmla="*/ 0 w 15675"/>
                    <a:gd name="T21" fmla="*/ 0 h 9942"/>
                    <a:gd name="T22" fmla="*/ 0 w 15675"/>
                    <a:gd name="T23" fmla="*/ 0 h 9942"/>
                    <a:gd name="T24" fmla="*/ 0 w 15675"/>
                    <a:gd name="T25" fmla="*/ 0 h 9942"/>
                    <a:gd name="T26" fmla="*/ 0 w 15675"/>
                    <a:gd name="T27" fmla="*/ 0 h 9942"/>
                    <a:gd name="T28" fmla="*/ 0 w 15675"/>
                    <a:gd name="T29" fmla="*/ 0 h 9942"/>
                    <a:gd name="T30" fmla="*/ 0 w 15675"/>
                    <a:gd name="T31" fmla="*/ 0 h 9942"/>
                    <a:gd name="T32" fmla="*/ 0 w 15675"/>
                    <a:gd name="T33" fmla="*/ 0 h 9942"/>
                    <a:gd name="T34" fmla="*/ 0 w 15675"/>
                    <a:gd name="T35" fmla="*/ 0 h 9942"/>
                    <a:gd name="T36" fmla="*/ 0 w 15675"/>
                    <a:gd name="T37" fmla="*/ 0 h 9942"/>
                    <a:gd name="T38" fmla="*/ 0 w 15675"/>
                    <a:gd name="T39" fmla="*/ 0 h 9942"/>
                    <a:gd name="T40" fmla="*/ 0 w 15675"/>
                    <a:gd name="T41" fmla="*/ 0 h 9942"/>
                    <a:gd name="T42" fmla="*/ 0 w 15675"/>
                    <a:gd name="T43" fmla="*/ 0 h 9942"/>
                    <a:gd name="T44" fmla="*/ 0 w 15675"/>
                    <a:gd name="T45" fmla="*/ 0 h 9942"/>
                    <a:gd name="T46" fmla="*/ 0 w 15675"/>
                    <a:gd name="T47" fmla="*/ 0 h 9942"/>
                    <a:gd name="T48" fmla="*/ 0 w 15675"/>
                    <a:gd name="T49" fmla="*/ 0 h 9942"/>
                    <a:gd name="T50" fmla="*/ 0 w 15675"/>
                    <a:gd name="T51" fmla="*/ 0 h 9942"/>
                    <a:gd name="T52" fmla="*/ 0 w 15675"/>
                    <a:gd name="T53" fmla="*/ 0 h 9942"/>
                    <a:gd name="T54" fmla="*/ 0 w 15675"/>
                    <a:gd name="T55" fmla="*/ 0 h 9942"/>
                    <a:gd name="T56" fmla="*/ 0 w 15675"/>
                    <a:gd name="T57" fmla="*/ 0 h 9942"/>
                    <a:gd name="T58" fmla="*/ 0 w 15675"/>
                    <a:gd name="T59" fmla="*/ 0 h 9942"/>
                    <a:gd name="T60" fmla="*/ 0 w 15675"/>
                    <a:gd name="T61" fmla="*/ 0 h 9942"/>
                    <a:gd name="T62" fmla="*/ 0 w 15675"/>
                    <a:gd name="T63" fmla="*/ 0 h 9942"/>
                    <a:gd name="T64" fmla="*/ 0 w 15675"/>
                    <a:gd name="T65" fmla="*/ 0 h 9942"/>
                    <a:gd name="T66" fmla="*/ 0 w 15675"/>
                    <a:gd name="T67" fmla="*/ 0 h 9942"/>
                    <a:gd name="T68" fmla="*/ 0 w 15675"/>
                    <a:gd name="T69" fmla="*/ 0 h 9942"/>
                    <a:gd name="T70" fmla="*/ 0 w 15675"/>
                    <a:gd name="T71" fmla="*/ 0 h 9942"/>
                    <a:gd name="T72" fmla="*/ 0 w 15675"/>
                    <a:gd name="T73" fmla="*/ 0 h 9942"/>
                    <a:gd name="T74" fmla="*/ 0 w 15675"/>
                    <a:gd name="T75" fmla="*/ 0 h 9942"/>
                    <a:gd name="T76" fmla="*/ 0 w 15675"/>
                    <a:gd name="T77" fmla="*/ 0 h 9942"/>
                    <a:gd name="T78" fmla="*/ 0 w 15675"/>
                    <a:gd name="T79" fmla="*/ 0 h 9942"/>
                    <a:gd name="T80" fmla="*/ 0 w 15675"/>
                    <a:gd name="T81" fmla="*/ 0 h 9942"/>
                    <a:gd name="T82" fmla="*/ 0 w 15675"/>
                    <a:gd name="T83" fmla="*/ 0 h 9942"/>
                    <a:gd name="T84" fmla="*/ 0 w 15675"/>
                    <a:gd name="T85" fmla="*/ 0 h 9942"/>
                    <a:gd name="T86" fmla="*/ 0 w 15675"/>
                    <a:gd name="T87" fmla="*/ 0 h 9942"/>
                    <a:gd name="T88" fmla="*/ 0 w 15675"/>
                    <a:gd name="T89" fmla="*/ 0 h 9942"/>
                    <a:gd name="T90" fmla="*/ 0 w 15675"/>
                    <a:gd name="T91" fmla="*/ 0 h 9942"/>
                    <a:gd name="T92" fmla="*/ 0 w 15675"/>
                    <a:gd name="T93" fmla="*/ 0 h 9942"/>
                    <a:gd name="T94" fmla="*/ 0 w 15675"/>
                    <a:gd name="T95" fmla="*/ 0 h 9942"/>
                    <a:gd name="T96" fmla="*/ 0 w 15675"/>
                    <a:gd name="T97" fmla="*/ 0 h 9942"/>
                    <a:gd name="T98" fmla="*/ 0 w 15675"/>
                    <a:gd name="T99" fmla="*/ 0 h 9942"/>
                    <a:gd name="T100" fmla="*/ 0 w 15675"/>
                    <a:gd name="T101" fmla="*/ 0 h 9942"/>
                    <a:gd name="T102" fmla="*/ 0 w 15675"/>
                    <a:gd name="T103" fmla="*/ 0 h 9942"/>
                    <a:gd name="T104" fmla="*/ 0 w 15675"/>
                    <a:gd name="T105" fmla="*/ 0 h 9942"/>
                    <a:gd name="T106" fmla="*/ 0 w 15675"/>
                    <a:gd name="T107" fmla="*/ 0 h 9942"/>
                    <a:gd name="T108" fmla="*/ 0 w 15675"/>
                    <a:gd name="T109" fmla="*/ 0 h 9942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w 15675"/>
                    <a:gd name="T166" fmla="*/ 0 h 9942"/>
                    <a:gd name="T167" fmla="*/ 15675 w 15675"/>
                    <a:gd name="T168" fmla="*/ 9942 h 9942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T165" t="T166" r="T167" b="T168"/>
                  <a:pathLst>
                    <a:path w="15675" h="9942">
                      <a:moveTo>
                        <a:pt x="15675" y="3780"/>
                      </a:moveTo>
                      <a:lnTo>
                        <a:pt x="15169" y="3985"/>
                      </a:lnTo>
                      <a:lnTo>
                        <a:pt x="14868" y="4199"/>
                      </a:lnTo>
                      <a:lnTo>
                        <a:pt x="14648" y="4443"/>
                      </a:lnTo>
                      <a:lnTo>
                        <a:pt x="14447" y="4864"/>
                      </a:lnTo>
                      <a:lnTo>
                        <a:pt x="14514" y="5031"/>
                      </a:lnTo>
                      <a:lnTo>
                        <a:pt x="14543" y="5260"/>
                      </a:lnTo>
                      <a:lnTo>
                        <a:pt x="14538" y="5308"/>
                      </a:lnTo>
                      <a:lnTo>
                        <a:pt x="14466" y="5374"/>
                      </a:lnTo>
                      <a:lnTo>
                        <a:pt x="14385" y="5418"/>
                      </a:lnTo>
                      <a:lnTo>
                        <a:pt x="14190" y="5385"/>
                      </a:lnTo>
                      <a:lnTo>
                        <a:pt x="14027" y="5466"/>
                      </a:lnTo>
                      <a:lnTo>
                        <a:pt x="13627" y="5576"/>
                      </a:lnTo>
                      <a:lnTo>
                        <a:pt x="13364" y="5843"/>
                      </a:lnTo>
                      <a:lnTo>
                        <a:pt x="13073" y="5967"/>
                      </a:lnTo>
                      <a:lnTo>
                        <a:pt x="12652" y="6020"/>
                      </a:lnTo>
                      <a:lnTo>
                        <a:pt x="12404" y="6082"/>
                      </a:lnTo>
                      <a:lnTo>
                        <a:pt x="12036" y="6264"/>
                      </a:lnTo>
                      <a:lnTo>
                        <a:pt x="11764" y="6336"/>
                      </a:lnTo>
                      <a:lnTo>
                        <a:pt x="11211" y="6574"/>
                      </a:lnTo>
                      <a:lnTo>
                        <a:pt x="10929" y="6593"/>
                      </a:lnTo>
                      <a:lnTo>
                        <a:pt x="10470" y="6679"/>
                      </a:lnTo>
                      <a:lnTo>
                        <a:pt x="9988" y="6908"/>
                      </a:lnTo>
                      <a:lnTo>
                        <a:pt x="9740" y="7051"/>
                      </a:lnTo>
                      <a:lnTo>
                        <a:pt x="9645" y="7262"/>
                      </a:lnTo>
                      <a:lnTo>
                        <a:pt x="9521" y="7448"/>
                      </a:lnTo>
                      <a:lnTo>
                        <a:pt x="9205" y="7739"/>
                      </a:lnTo>
                      <a:lnTo>
                        <a:pt x="9072" y="7825"/>
                      </a:lnTo>
                      <a:lnTo>
                        <a:pt x="9020" y="7897"/>
                      </a:lnTo>
                      <a:lnTo>
                        <a:pt x="8905" y="7936"/>
                      </a:lnTo>
                      <a:lnTo>
                        <a:pt x="8198" y="7906"/>
                      </a:lnTo>
                      <a:lnTo>
                        <a:pt x="7845" y="7951"/>
                      </a:lnTo>
                      <a:lnTo>
                        <a:pt x="7539" y="8146"/>
                      </a:lnTo>
                      <a:lnTo>
                        <a:pt x="7391" y="8347"/>
                      </a:lnTo>
                      <a:lnTo>
                        <a:pt x="6962" y="8585"/>
                      </a:lnTo>
                      <a:lnTo>
                        <a:pt x="6784" y="8623"/>
                      </a:lnTo>
                      <a:lnTo>
                        <a:pt x="6259" y="8776"/>
                      </a:lnTo>
                      <a:lnTo>
                        <a:pt x="5978" y="8801"/>
                      </a:lnTo>
                      <a:lnTo>
                        <a:pt x="5672" y="8733"/>
                      </a:lnTo>
                      <a:lnTo>
                        <a:pt x="5353" y="8786"/>
                      </a:lnTo>
                      <a:lnTo>
                        <a:pt x="5109" y="8762"/>
                      </a:lnTo>
                      <a:lnTo>
                        <a:pt x="4779" y="8801"/>
                      </a:lnTo>
                      <a:lnTo>
                        <a:pt x="4497" y="8977"/>
                      </a:lnTo>
                      <a:lnTo>
                        <a:pt x="4292" y="9321"/>
                      </a:lnTo>
                      <a:lnTo>
                        <a:pt x="3686" y="9598"/>
                      </a:lnTo>
                      <a:lnTo>
                        <a:pt x="3405" y="9771"/>
                      </a:lnTo>
                      <a:lnTo>
                        <a:pt x="2769" y="9785"/>
                      </a:lnTo>
                      <a:lnTo>
                        <a:pt x="2368" y="9909"/>
                      </a:lnTo>
                      <a:lnTo>
                        <a:pt x="2149" y="9890"/>
                      </a:lnTo>
                      <a:lnTo>
                        <a:pt x="1934" y="9942"/>
                      </a:lnTo>
                      <a:lnTo>
                        <a:pt x="1652" y="9818"/>
                      </a:lnTo>
                      <a:lnTo>
                        <a:pt x="1309" y="9832"/>
                      </a:lnTo>
                      <a:lnTo>
                        <a:pt x="1180" y="9435"/>
                      </a:lnTo>
                      <a:lnTo>
                        <a:pt x="898" y="9087"/>
                      </a:lnTo>
                      <a:lnTo>
                        <a:pt x="898" y="8356"/>
                      </a:lnTo>
                      <a:lnTo>
                        <a:pt x="865" y="8108"/>
                      </a:lnTo>
                      <a:lnTo>
                        <a:pt x="716" y="7955"/>
                      </a:lnTo>
                      <a:lnTo>
                        <a:pt x="635" y="7758"/>
                      </a:lnTo>
                      <a:lnTo>
                        <a:pt x="535" y="7310"/>
                      </a:lnTo>
                      <a:lnTo>
                        <a:pt x="482" y="6794"/>
                      </a:lnTo>
                      <a:lnTo>
                        <a:pt x="401" y="6584"/>
                      </a:lnTo>
                      <a:lnTo>
                        <a:pt x="320" y="6450"/>
                      </a:lnTo>
                      <a:lnTo>
                        <a:pt x="320" y="6215"/>
                      </a:lnTo>
                      <a:lnTo>
                        <a:pt x="86" y="5886"/>
                      </a:lnTo>
                      <a:lnTo>
                        <a:pt x="0" y="5814"/>
                      </a:lnTo>
                      <a:lnTo>
                        <a:pt x="67" y="5752"/>
                      </a:lnTo>
                      <a:lnTo>
                        <a:pt x="134" y="5767"/>
                      </a:lnTo>
                      <a:lnTo>
                        <a:pt x="134" y="5666"/>
                      </a:lnTo>
                      <a:lnTo>
                        <a:pt x="86" y="5552"/>
                      </a:lnTo>
                      <a:lnTo>
                        <a:pt x="86" y="5303"/>
                      </a:lnTo>
                      <a:lnTo>
                        <a:pt x="34" y="5155"/>
                      </a:lnTo>
                      <a:lnTo>
                        <a:pt x="201" y="5007"/>
                      </a:lnTo>
                      <a:lnTo>
                        <a:pt x="234" y="4888"/>
                      </a:lnTo>
                      <a:lnTo>
                        <a:pt x="201" y="4438"/>
                      </a:lnTo>
                      <a:lnTo>
                        <a:pt x="153" y="4142"/>
                      </a:lnTo>
                      <a:lnTo>
                        <a:pt x="101" y="4075"/>
                      </a:lnTo>
                      <a:lnTo>
                        <a:pt x="710" y="3760"/>
                      </a:lnTo>
                      <a:lnTo>
                        <a:pt x="850" y="3308"/>
                      </a:lnTo>
                      <a:lnTo>
                        <a:pt x="853" y="3295"/>
                      </a:lnTo>
                      <a:lnTo>
                        <a:pt x="854" y="3283"/>
                      </a:lnTo>
                      <a:lnTo>
                        <a:pt x="854" y="3271"/>
                      </a:lnTo>
                      <a:lnTo>
                        <a:pt x="853" y="3258"/>
                      </a:lnTo>
                      <a:lnTo>
                        <a:pt x="850" y="3246"/>
                      </a:lnTo>
                      <a:lnTo>
                        <a:pt x="847" y="3234"/>
                      </a:lnTo>
                      <a:lnTo>
                        <a:pt x="843" y="3222"/>
                      </a:lnTo>
                      <a:lnTo>
                        <a:pt x="838" y="3209"/>
                      </a:lnTo>
                      <a:lnTo>
                        <a:pt x="825" y="3184"/>
                      </a:lnTo>
                      <a:lnTo>
                        <a:pt x="809" y="3159"/>
                      </a:lnTo>
                      <a:lnTo>
                        <a:pt x="793" y="3135"/>
                      </a:lnTo>
                      <a:lnTo>
                        <a:pt x="777" y="3110"/>
                      </a:lnTo>
                      <a:lnTo>
                        <a:pt x="761" y="3086"/>
                      </a:lnTo>
                      <a:lnTo>
                        <a:pt x="747" y="3061"/>
                      </a:lnTo>
                      <a:lnTo>
                        <a:pt x="741" y="3050"/>
                      </a:lnTo>
                      <a:lnTo>
                        <a:pt x="736" y="3038"/>
                      </a:lnTo>
                      <a:lnTo>
                        <a:pt x="731" y="3026"/>
                      </a:lnTo>
                      <a:lnTo>
                        <a:pt x="727" y="3014"/>
                      </a:lnTo>
                      <a:lnTo>
                        <a:pt x="724" y="3002"/>
                      </a:lnTo>
                      <a:lnTo>
                        <a:pt x="722" y="2991"/>
                      </a:lnTo>
                      <a:lnTo>
                        <a:pt x="722" y="2979"/>
                      </a:lnTo>
                      <a:lnTo>
                        <a:pt x="723" y="2967"/>
                      </a:lnTo>
                      <a:lnTo>
                        <a:pt x="725" y="2956"/>
                      </a:lnTo>
                      <a:lnTo>
                        <a:pt x="730" y="2945"/>
                      </a:lnTo>
                      <a:lnTo>
                        <a:pt x="735" y="2934"/>
                      </a:lnTo>
                      <a:lnTo>
                        <a:pt x="743" y="2922"/>
                      </a:lnTo>
                      <a:lnTo>
                        <a:pt x="1266" y="2241"/>
                      </a:lnTo>
                      <a:lnTo>
                        <a:pt x="1614" y="2657"/>
                      </a:lnTo>
                      <a:lnTo>
                        <a:pt x="2120" y="2602"/>
                      </a:lnTo>
                      <a:lnTo>
                        <a:pt x="3858" y="2689"/>
                      </a:lnTo>
                      <a:lnTo>
                        <a:pt x="4187" y="2967"/>
                      </a:lnTo>
                      <a:lnTo>
                        <a:pt x="6020" y="3083"/>
                      </a:lnTo>
                      <a:lnTo>
                        <a:pt x="6615" y="3737"/>
                      </a:lnTo>
                      <a:lnTo>
                        <a:pt x="6648" y="3723"/>
                      </a:lnTo>
                      <a:lnTo>
                        <a:pt x="6683" y="3710"/>
                      </a:lnTo>
                      <a:lnTo>
                        <a:pt x="6718" y="3700"/>
                      </a:lnTo>
                      <a:lnTo>
                        <a:pt x="6754" y="3690"/>
                      </a:lnTo>
                      <a:lnTo>
                        <a:pt x="6825" y="3671"/>
                      </a:lnTo>
                      <a:lnTo>
                        <a:pt x="6894" y="3652"/>
                      </a:lnTo>
                      <a:lnTo>
                        <a:pt x="6910" y="3648"/>
                      </a:lnTo>
                      <a:lnTo>
                        <a:pt x="6927" y="3642"/>
                      </a:lnTo>
                      <a:lnTo>
                        <a:pt x="6943" y="3637"/>
                      </a:lnTo>
                      <a:lnTo>
                        <a:pt x="6959" y="3630"/>
                      </a:lnTo>
                      <a:lnTo>
                        <a:pt x="6974" y="3624"/>
                      </a:lnTo>
                      <a:lnTo>
                        <a:pt x="6990" y="3616"/>
                      </a:lnTo>
                      <a:lnTo>
                        <a:pt x="7005" y="3609"/>
                      </a:lnTo>
                      <a:lnTo>
                        <a:pt x="7019" y="3600"/>
                      </a:lnTo>
                      <a:lnTo>
                        <a:pt x="7033" y="3591"/>
                      </a:lnTo>
                      <a:lnTo>
                        <a:pt x="7047" y="3582"/>
                      </a:lnTo>
                      <a:lnTo>
                        <a:pt x="7059" y="3571"/>
                      </a:lnTo>
                      <a:lnTo>
                        <a:pt x="7072" y="3559"/>
                      </a:lnTo>
                      <a:lnTo>
                        <a:pt x="7084" y="3547"/>
                      </a:lnTo>
                      <a:lnTo>
                        <a:pt x="7095" y="3534"/>
                      </a:lnTo>
                      <a:lnTo>
                        <a:pt x="7105" y="3519"/>
                      </a:lnTo>
                      <a:lnTo>
                        <a:pt x="7116" y="3504"/>
                      </a:lnTo>
                      <a:lnTo>
                        <a:pt x="8300" y="1543"/>
                      </a:lnTo>
                      <a:lnTo>
                        <a:pt x="9312" y="1068"/>
                      </a:lnTo>
                      <a:lnTo>
                        <a:pt x="9929" y="654"/>
                      </a:lnTo>
                      <a:lnTo>
                        <a:pt x="9962" y="638"/>
                      </a:lnTo>
                      <a:lnTo>
                        <a:pt x="10014" y="620"/>
                      </a:lnTo>
                      <a:lnTo>
                        <a:pt x="10082" y="602"/>
                      </a:lnTo>
                      <a:lnTo>
                        <a:pt x="10166" y="583"/>
                      </a:lnTo>
                      <a:lnTo>
                        <a:pt x="10264" y="564"/>
                      </a:lnTo>
                      <a:lnTo>
                        <a:pt x="10375" y="544"/>
                      </a:lnTo>
                      <a:lnTo>
                        <a:pt x="10498" y="524"/>
                      </a:lnTo>
                      <a:lnTo>
                        <a:pt x="10633" y="503"/>
                      </a:lnTo>
                      <a:lnTo>
                        <a:pt x="10777" y="483"/>
                      </a:lnTo>
                      <a:lnTo>
                        <a:pt x="10930" y="461"/>
                      </a:lnTo>
                      <a:lnTo>
                        <a:pt x="11090" y="440"/>
                      </a:lnTo>
                      <a:lnTo>
                        <a:pt x="11257" y="417"/>
                      </a:lnTo>
                      <a:lnTo>
                        <a:pt x="11603" y="373"/>
                      </a:lnTo>
                      <a:lnTo>
                        <a:pt x="11961" y="328"/>
                      </a:lnTo>
                      <a:lnTo>
                        <a:pt x="12321" y="284"/>
                      </a:lnTo>
                      <a:lnTo>
                        <a:pt x="12673" y="238"/>
                      </a:lnTo>
                      <a:lnTo>
                        <a:pt x="12844" y="217"/>
                      </a:lnTo>
                      <a:lnTo>
                        <a:pt x="13010" y="195"/>
                      </a:lnTo>
                      <a:lnTo>
                        <a:pt x="13168" y="174"/>
                      </a:lnTo>
                      <a:lnTo>
                        <a:pt x="13320" y="152"/>
                      </a:lnTo>
                      <a:lnTo>
                        <a:pt x="13462" y="131"/>
                      </a:lnTo>
                      <a:lnTo>
                        <a:pt x="13595" y="111"/>
                      </a:lnTo>
                      <a:lnTo>
                        <a:pt x="13716" y="91"/>
                      </a:lnTo>
                      <a:lnTo>
                        <a:pt x="13826" y="72"/>
                      </a:lnTo>
                      <a:lnTo>
                        <a:pt x="13921" y="53"/>
                      </a:lnTo>
                      <a:lnTo>
                        <a:pt x="14003" y="35"/>
                      </a:lnTo>
                      <a:lnTo>
                        <a:pt x="14069" y="17"/>
                      </a:lnTo>
                      <a:lnTo>
                        <a:pt x="14118" y="0"/>
                      </a:lnTo>
                      <a:lnTo>
                        <a:pt x="15675" y="378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5" name="Freeform 99"/>
                <p:cNvSpPr>
                  <a:spLocks noChangeAspect="1"/>
                </p:cNvSpPr>
                <p:nvPr/>
              </p:nvSpPr>
              <p:spPr bwMode="gray">
                <a:xfrm>
                  <a:off x="4181475" y="3524250"/>
                  <a:ext cx="471488" cy="303213"/>
                </a:xfrm>
                <a:custGeom>
                  <a:avLst/>
                  <a:gdLst>
                    <a:gd name="T0" fmla="*/ 0 w 15675"/>
                    <a:gd name="T1" fmla="*/ 0 h 9942"/>
                    <a:gd name="T2" fmla="*/ 0 w 15675"/>
                    <a:gd name="T3" fmla="*/ 0 h 9942"/>
                    <a:gd name="T4" fmla="*/ 0 w 15675"/>
                    <a:gd name="T5" fmla="*/ 0 h 9942"/>
                    <a:gd name="T6" fmla="*/ 0 w 15675"/>
                    <a:gd name="T7" fmla="*/ 0 h 9942"/>
                    <a:gd name="T8" fmla="*/ 0 w 15675"/>
                    <a:gd name="T9" fmla="*/ 0 h 9942"/>
                    <a:gd name="T10" fmla="*/ 0 w 15675"/>
                    <a:gd name="T11" fmla="*/ 0 h 9942"/>
                    <a:gd name="T12" fmla="*/ 0 w 15675"/>
                    <a:gd name="T13" fmla="*/ 0 h 9942"/>
                    <a:gd name="T14" fmla="*/ 0 w 15675"/>
                    <a:gd name="T15" fmla="*/ 0 h 9942"/>
                    <a:gd name="T16" fmla="*/ 0 w 15675"/>
                    <a:gd name="T17" fmla="*/ 0 h 9942"/>
                    <a:gd name="T18" fmla="*/ 0 w 15675"/>
                    <a:gd name="T19" fmla="*/ 0 h 9942"/>
                    <a:gd name="T20" fmla="*/ 0 w 15675"/>
                    <a:gd name="T21" fmla="*/ 0 h 9942"/>
                    <a:gd name="T22" fmla="*/ 0 w 15675"/>
                    <a:gd name="T23" fmla="*/ 0 h 9942"/>
                    <a:gd name="T24" fmla="*/ 0 w 15675"/>
                    <a:gd name="T25" fmla="*/ 0 h 9942"/>
                    <a:gd name="T26" fmla="*/ 0 w 15675"/>
                    <a:gd name="T27" fmla="*/ 0 h 9942"/>
                    <a:gd name="T28" fmla="*/ 0 w 15675"/>
                    <a:gd name="T29" fmla="*/ 0 h 9942"/>
                    <a:gd name="T30" fmla="*/ 0 w 15675"/>
                    <a:gd name="T31" fmla="*/ 0 h 9942"/>
                    <a:gd name="T32" fmla="*/ 0 w 15675"/>
                    <a:gd name="T33" fmla="*/ 0 h 9942"/>
                    <a:gd name="T34" fmla="*/ 0 w 15675"/>
                    <a:gd name="T35" fmla="*/ 0 h 9942"/>
                    <a:gd name="T36" fmla="*/ 0 w 15675"/>
                    <a:gd name="T37" fmla="*/ 0 h 9942"/>
                    <a:gd name="T38" fmla="*/ 0 w 15675"/>
                    <a:gd name="T39" fmla="*/ 0 h 9942"/>
                    <a:gd name="T40" fmla="*/ 0 w 15675"/>
                    <a:gd name="T41" fmla="*/ 0 h 9942"/>
                    <a:gd name="T42" fmla="*/ 0 w 15675"/>
                    <a:gd name="T43" fmla="*/ 0 h 9942"/>
                    <a:gd name="T44" fmla="*/ 0 w 15675"/>
                    <a:gd name="T45" fmla="*/ 0 h 9942"/>
                    <a:gd name="T46" fmla="*/ 0 w 15675"/>
                    <a:gd name="T47" fmla="*/ 0 h 9942"/>
                    <a:gd name="T48" fmla="*/ 0 w 15675"/>
                    <a:gd name="T49" fmla="*/ 0 h 9942"/>
                    <a:gd name="T50" fmla="*/ 0 w 15675"/>
                    <a:gd name="T51" fmla="*/ 0 h 9942"/>
                    <a:gd name="T52" fmla="*/ 0 w 15675"/>
                    <a:gd name="T53" fmla="*/ 0 h 9942"/>
                    <a:gd name="T54" fmla="*/ 0 w 15675"/>
                    <a:gd name="T55" fmla="*/ 0 h 9942"/>
                    <a:gd name="T56" fmla="*/ 0 w 15675"/>
                    <a:gd name="T57" fmla="*/ 0 h 9942"/>
                    <a:gd name="T58" fmla="*/ 0 w 15675"/>
                    <a:gd name="T59" fmla="*/ 0 h 9942"/>
                    <a:gd name="T60" fmla="*/ 0 w 15675"/>
                    <a:gd name="T61" fmla="*/ 0 h 9942"/>
                    <a:gd name="T62" fmla="*/ 0 w 15675"/>
                    <a:gd name="T63" fmla="*/ 0 h 9942"/>
                    <a:gd name="T64" fmla="*/ 0 w 15675"/>
                    <a:gd name="T65" fmla="*/ 0 h 9942"/>
                    <a:gd name="T66" fmla="*/ 0 w 15675"/>
                    <a:gd name="T67" fmla="*/ 0 h 9942"/>
                    <a:gd name="T68" fmla="*/ 0 w 15675"/>
                    <a:gd name="T69" fmla="*/ 0 h 9942"/>
                    <a:gd name="T70" fmla="*/ 0 w 15675"/>
                    <a:gd name="T71" fmla="*/ 0 h 9942"/>
                    <a:gd name="T72" fmla="*/ 0 w 15675"/>
                    <a:gd name="T73" fmla="*/ 0 h 9942"/>
                    <a:gd name="T74" fmla="*/ 0 w 15675"/>
                    <a:gd name="T75" fmla="*/ 0 h 9942"/>
                    <a:gd name="T76" fmla="*/ 0 w 15675"/>
                    <a:gd name="T77" fmla="*/ 0 h 9942"/>
                    <a:gd name="T78" fmla="*/ 0 w 15675"/>
                    <a:gd name="T79" fmla="*/ 0 h 9942"/>
                    <a:gd name="T80" fmla="*/ 0 w 15675"/>
                    <a:gd name="T81" fmla="*/ 0 h 9942"/>
                    <a:gd name="T82" fmla="*/ 0 w 15675"/>
                    <a:gd name="T83" fmla="*/ 0 h 9942"/>
                    <a:gd name="T84" fmla="*/ 0 w 15675"/>
                    <a:gd name="T85" fmla="*/ 0 h 9942"/>
                    <a:gd name="T86" fmla="*/ 0 w 15675"/>
                    <a:gd name="T87" fmla="*/ 0 h 9942"/>
                    <a:gd name="T88" fmla="*/ 0 w 15675"/>
                    <a:gd name="T89" fmla="*/ 0 h 9942"/>
                    <a:gd name="T90" fmla="*/ 0 w 15675"/>
                    <a:gd name="T91" fmla="*/ 0 h 9942"/>
                    <a:gd name="T92" fmla="*/ 0 w 15675"/>
                    <a:gd name="T93" fmla="*/ 0 h 9942"/>
                    <a:gd name="T94" fmla="*/ 0 w 15675"/>
                    <a:gd name="T95" fmla="*/ 0 h 9942"/>
                    <a:gd name="T96" fmla="*/ 0 w 15675"/>
                    <a:gd name="T97" fmla="*/ 0 h 9942"/>
                    <a:gd name="T98" fmla="*/ 0 w 15675"/>
                    <a:gd name="T99" fmla="*/ 0 h 9942"/>
                    <a:gd name="T100" fmla="*/ 0 w 15675"/>
                    <a:gd name="T101" fmla="*/ 0 h 9942"/>
                    <a:gd name="T102" fmla="*/ 0 w 15675"/>
                    <a:gd name="T103" fmla="*/ 0 h 9942"/>
                    <a:gd name="T104" fmla="*/ 0 w 15675"/>
                    <a:gd name="T105" fmla="*/ 0 h 9942"/>
                    <a:gd name="T106" fmla="*/ 0 w 15675"/>
                    <a:gd name="T107" fmla="*/ 0 h 9942"/>
                    <a:gd name="T108" fmla="*/ 0 w 15675"/>
                    <a:gd name="T109" fmla="*/ 0 h 9942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w 15675"/>
                    <a:gd name="T166" fmla="*/ 0 h 9942"/>
                    <a:gd name="T167" fmla="*/ 15675 w 15675"/>
                    <a:gd name="T168" fmla="*/ 9942 h 9942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T165" t="T166" r="T167" b="T168"/>
                  <a:pathLst>
                    <a:path w="15675" h="9942">
                      <a:moveTo>
                        <a:pt x="15675" y="3780"/>
                      </a:moveTo>
                      <a:lnTo>
                        <a:pt x="15169" y="3985"/>
                      </a:lnTo>
                      <a:lnTo>
                        <a:pt x="14868" y="4199"/>
                      </a:lnTo>
                      <a:lnTo>
                        <a:pt x="14648" y="4443"/>
                      </a:lnTo>
                      <a:lnTo>
                        <a:pt x="14447" y="4864"/>
                      </a:lnTo>
                      <a:lnTo>
                        <a:pt x="14514" y="5031"/>
                      </a:lnTo>
                      <a:lnTo>
                        <a:pt x="14543" y="5260"/>
                      </a:lnTo>
                      <a:lnTo>
                        <a:pt x="14538" y="5308"/>
                      </a:lnTo>
                      <a:lnTo>
                        <a:pt x="14466" y="5374"/>
                      </a:lnTo>
                      <a:lnTo>
                        <a:pt x="14385" y="5418"/>
                      </a:lnTo>
                      <a:lnTo>
                        <a:pt x="14190" y="5385"/>
                      </a:lnTo>
                      <a:lnTo>
                        <a:pt x="14027" y="5466"/>
                      </a:lnTo>
                      <a:lnTo>
                        <a:pt x="13627" y="5576"/>
                      </a:lnTo>
                      <a:lnTo>
                        <a:pt x="13364" y="5843"/>
                      </a:lnTo>
                      <a:lnTo>
                        <a:pt x="13073" y="5967"/>
                      </a:lnTo>
                      <a:lnTo>
                        <a:pt x="12652" y="6020"/>
                      </a:lnTo>
                      <a:lnTo>
                        <a:pt x="12404" y="6082"/>
                      </a:lnTo>
                      <a:lnTo>
                        <a:pt x="12036" y="6264"/>
                      </a:lnTo>
                      <a:lnTo>
                        <a:pt x="11764" y="6336"/>
                      </a:lnTo>
                      <a:lnTo>
                        <a:pt x="11211" y="6574"/>
                      </a:lnTo>
                      <a:lnTo>
                        <a:pt x="10929" y="6593"/>
                      </a:lnTo>
                      <a:lnTo>
                        <a:pt x="10470" y="6679"/>
                      </a:lnTo>
                      <a:lnTo>
                        <a:pt x="9988" y="6908"/>
                      </a:lnTo>
                      <a:lnTo>
                        <a:pt x="9740" y="7051"/>
                      </a:lnTo>
                      <a:lnTo>
                        <a:pt x="9645" y="7262"/>
                      </a:lnTo>
                      <a:lnTo>
                        <a:pt x="9521" y="7448"/>
                      </a:lnTo>
                      <a:lnTo>
                        <a:pt x="9205" y="7739"/>
                      </a:lnTo>
                      <a:lnTo>
                        <a:pt x="9072" y="7825"/>
                      </a:lnTo>
                      <a:lnTo>
                        <a:pt x="9020" y="7897"/>
                      </a:lnTo>
                      <a:lnTo>
                        <a:pt x="8905" y="7936"/>
                      </a:lnTo>
                      <a:lnTo>
                        <a:pt x="8198" y="7906"/>
                      </a:lnTo>
                      <a:lnTo>
                        <a:pt x="7845" y="7951"/>
                      </a:lnTo>
                      <a:lnTo>
                        <a:pt x="7539" y="8146"/>
                      </a:lnTo>
                      <a:lnTo>
                        <a:pt x="7391" y="8347"/>
                      </a:lnTo>
                      <a:lnTo>
                        <a:pt x="6962" y="8585"/>
                      </a:lnTo>
                      <a:lnTo>
                        <a:pt x="6784" y="8623"/>
                      </a:lnTo>
                      <a:lnTo>
                        <a:pt x="6259" y="8776"/>
                      </a:lnTo>
                      <a:lnTo>
                        <a:pt x="5978" y="8801"/>
                      </a:lnTo>
                      <a:lnTo>
                        <a:pt x="5672" y="8733"/>
                      </a:lnTo>
                      <a:lnTo>
                        <a:pt x="5353" y="8786"/>
                      </a:lnTo>
                      <a:lnTo>
                        <a:pt x="5109" y="8762"/>
                      </a:lnTo>
                      <a:lnTo>
                        <a:pt x="4779" y="8801"/>
                      </a:lnTo>
                      <a:lnTo>
                        <a:pt x="4497" y="8977"/>
                      </a:lnTo>
                      <a:lnTo>
                        <a:pt x="4292" y="9321"/>
                      </a:lnTo>
                      <a:lnTo>
                        <a:pt x="3686" y="9598"/>
                      </a:lnTo>
                      <a:lnTo>
                        <a:pt x="3405" y="9771"/>
                      </a:lnTo>
                      <a:lnTo>
                        <a:pt x="2769" y="9785"/>
                      </a:lnTo>
                      <a:lnTo>
                        <a:pt x="2368" y="9909"/>
                      </a:lnTo>
                      <a:lnTo>
                        <a:pt x="2149" y="9890"/>
                      </a:lnTo>
                      <a:lnTo>
                        <a:pt x="1934" y="9942"/>
                      </a:lnTo>
                      <a:lnTo>
                        <a:pt x="1652" y="9818"/>
                      </a:lnTo>
                      <a:lnTo>
                        <a:pt x="1309" y="9832"/>
                      </a:lnTo>
                      <a:lnTo>
                        <a:pt x="1180" y="9435"/>
                      </a:lnTo>
                      <a:lnTo>
                        <a:pt x="898" y="9087"/>
                      </a:lnTo>
                      <a:lnTo>
                        <a:pt x="898" y="8356"/>
                      </a:lnTo>
                      <a:lnTo>
                        <a:pt x="865" y="8108"/>
                      </a:lnTo>
                      <a:lnTo>
                        <a:pt x="716" y="7955"/>
                      </a:lnTo>
                      <a:lnTo>
                        <a:pt x="635" y="7758"/>
                      </a:lnTo>
                      <a:lnTo>
                        <a:pt x="535" y="7310"/>
                      </a:lnTo>
                      <a:lnTo>
                        <a:pt x="482" y="6794"/>
                      </a:lnTo>
                      <a:lnTo>
                        <a:pt x="401" y="6584"/>
                      </a:lnTo>
                      <a:lnTo>
                        <a:pt x="320" y="6450"/>
                      </a:lnTo>
                      <a:lnTo>
                        <a:pt x="320" y="6215"/>
                      </a:lnTo>
                      <a:lnTo>
                        <a:pt x="86" y="5886"/>
                      </a:lnTo>
                      <a:lnTo>
                        <a:pt x="0" y="5814"/>
                      </a:lnTo>
                      <a:lnTo>
                        <a:pt x="67" y="5752"/>
                      </a:lnTo>
                      <a:lnTo>
                        <a:pt x="134" y="5767"/>
                      </a:lnTo>
                      <a:lnTo>
                        <a:pt x="134" y="5666"/>
                      </a:lnTo>
                      <a:lnTo>
                        <a:pt x="86" y="5552"/>
                      </a:lnTo>
                      <a:lnTo>
                        <a:pt x="86" y="5303"/>
                      </a:lnTo>
                      <a:lnTo>
                        <a:pt x="34" y="5155"/>
                      </a:lnTo>
                      <a:lnTo>
                        <a:pt x="201" y="5007"/>
                      </a:lnTo>
                      <a:lnTo>
                        <a:pt x="234" y="4888"/>
                      </a:lnTo>
                      <a:lnTo>
                        <a:pt x="201" y="4438"/>
                      </a:lnTo>
                      <a:lnTo>
                        <a:pt x="153" y="4142"/>
                      </a:lnTo>
                      <a:lnTo>
                        <a:pt x="101" y="4075"/>
                      </a:lnTo>
                      <a:lnTo>
                        <a:pt x="710" y="3760"/>
                      </a:lnTo>
                      <a:lnTo>
                        <a:pt x="850" y="3308"/>
                      </a:lnTo>
                      <a:lnTo>
                        <a:pt x="853" y="3295"/>
                      </a:lnTo>
                      <a:lnTo>
                        <a:pt x="854" y="3283"/>
                      </a:lnTo>
                      <a:lnTo>
                        <a:pt x="854" y="3271"/>
                      </a:lnTo>
                      <a:lnTo>
                        <a:pt x="853" y="3258"/>
                      </a:lnTo>
                      <a:lnTo>
                        <a:pt x="850" y="3246"/>
                      </a:lnTo>
                      <a:lnTo>
                        <a:pt x="847" y="3234"/>
                      </a:lnTo>
                      <a:lnTo>
                        <a:pt x="843" y="3222"/>
                      </a:lnTo>
                      <a:lnTo>
                        <a:pt x="838" y="3209"/>
                      </a:lnTo>
                      <a:lnTo>
                        <a:pt x="825" y="3184"/>
                      </a:lnTo>
                      <a:lnTo>
                        <a:pt x="809" y="3159"/>
                      </a:lnTo>
                      <a:lnTo>
                        <a:pt x="793" y="3135"/>
                      </a:lnTo>
                      <a:lnTo>
                        <a:pt x="777" y="3110"/>
                      </a:lnTo>
                      <a:lnTo>
                        <a:pt x="761" y="3086"/>
                      </a:lnTo>
                      <a:lnTo>
                        <a:pt x="747" y="3061"/>
                      </a:lnTo>
                      <a:lnTo>
                        <a:pt x="741" y="3050"/>
                      </a:lnTo>
                      <a:lnTo>
                        <a:pt x="736" y="3038"/>
                      </a:lnTo>
                      <a:lnTo>
                        <a:pt x="731" y="3026"/>
                      </a:lnTo>
                      <a:lnTo>
                        <a:pt x="727" y="3014"/>
                      </a:lnTo>
                      <a:lnTo>
                        <a:pt x="724" y="3002"/>
                      </a:lnTo>
                      <a:lnTo>
                        <a:pt x="722" y="2991"/>
                      </a:lnTo>
                      <a:lnTo>
                        <a:pt x="722" y="2979"/>
                      </a:lnTo>
                      <a:lnTo>
                        <a:pt x="723" y="2967"/>
                      </a:lnTo>
                      <a:lnTo>
                        <a:pt x="725" y="2956"/>
                      </a:lnTo>
                      <a:lnTo>
                        <a:pt x="730" y="2945"/>
                      </a:lnTo>
                      <a:lnTo>
                        <a:pt x="735" y="2934"/>
                      </a:lnTo>
                      <a:lnTo>
                        <a:pt x="743" y="2922"/>
                      </a:lnTo>
                      <a:lnTo>
                        <a:pt x="1266" y="2241"/>
                      </a:lnTo>
                      <a:lnTo>
                        <a:pt x="1614" y="2657"/>
                      </a:lnTo>
                      <a:lnTo>
                        <a:pt x="2120" y="2602"/>
                      </a:lnTo>
                      <a:lnTo>
                        <a:pt x="3858" y="2689"/>
                      </a:lnTo>
                      <a:lnTo>
                        <a:pt x="4187" y="2967"/>
                      </a:lnTo>
                      <a:lnTo>
                        <a:pt x="6020" y="3083"/>
                      </a:lnTo>
                      <a:lnTo>
                        <a:pt x="6615" y="3737"/>
                      </a:lnTo>
                      <a:lnTo>
                        <a:pt x="6648" y="3723"/>
                      </a:lnTo>
                      <a:lnTo>
                        <a:pt x="6683" y="3710"/>
                      </a:lnTo>
                      <a:lnTo>
                        <a:pt x="6718" y="3700"/>
                      </a:lnTo>
                      <a:lnTo>
                        <a:pt x="6754" y="3690"/>
                      </a:lnTo>
                      <a:lnTo>
                        <a:pt x="6825" y="3671"/>
                      </a:lnTo>
                      <a:lnTo>
                        <a:pt x="6894" y="3652"/>
                      </a:lnTo>
                      <a:lnTo>
                        <a:pt x="6910" y="3648"/>
                      </a:lnTo>
                      <a:lnTo>
                        <a:pt x="6927" y="3642"/>
                      </a:lnTo>
                      <a:lnTo>
                        <a:pt x="6943" y="3637"/>
                      </a:lnTo>
                      <a:lnTo>
                        <a:pt x="6959" y="3630"/>
                      </a:lnTo>
                      <a:lnTo>
                        <a:pt x="6974" y="3624"/>
                      </a:lnTo>
                      <a:lnTo>
                        <a:pt x="6990" y="3616"/>
                      </a:lnTo>
                      <a:lnTo>
                        <a:pt x="7005" y="3609"/>
                      </a:lnTo>
                      <a:lnTo>
                        <a:pt x="7019" y="3600"/>
                      </a:lnTo>
                      <a:lnTo>
                        <a:pt x="7033" y="3591"/>
                      </a:lnTo>
                      <a:lnTo>
                        <a:pt x="7047" y="3582"/>
                      </a:lnTo>
                      <a:lnTo>
                        <a:pt x="7059" y="3571"/>
                      </a:lnTo>
                      <a:lnTo>
                        <a:pt x="7072" y="3559"/>
                      </a:lnTo>
                      <a:lnTo>
                        <a:pt x="7084" y="3547"/>
                      </a:lnTo>
                      <a:lnTo>
                        <a:pt x="7095" y="3534"/>
                      </a:lnTo>
                      <a:lnTo>
                        <a:pt x="7105" y="3519"/>
                      </a:lnTo>
                      <a:lnTo>
                        <a:pt x="7116" y="3504"/>
                      </a:lnTo>
                      <a:lnTo>
                        <a:pt x="8300" y="1543"/>
                      </a:lnTo>
                      <a:lnTo>
                        <a:pt x="9312" y="1068"/>
                      </a:lnTo>
                      <a:lnTo>
                        <a:pt x="9929" y="654"/>
                      </a:lnTo>
                      <a:lnTo>
                        <a:pt x="9962" y="638"/>
                      </a:lnTo>
                      <a:lnTo>
                        <a:pt x="10014" y="620"/>
                      </a:lnTo>
                      <a:lnTo>
                        <a:pt x="10082" y="602"/>
                      </a:lnTo>
                      <a:lnTo>
                        <a:pt x="10166" y="583"/>
                      </a:lnTo>
                      <a:lnTo>
                        <a:pt x="10264" y="564"/>
                      </a:lnTo>
                      <a:lnTo>
                        <a:pt x="10375" y="544"/>
                      </a:lnTo>
                      <a:lnTo>
                        <a:pt x="10498" y="524"/>
                      </a:lnTo>
                      <a:lnTo>
                        <a:pt x="10633" y="503"/>
                      </a:lnTo>
                      <a:lnTo>
                        <a:pt x="10777" y="483"/>
                      </a:lnTo>
                      <a:lnTo>
                        <a:pt x="10930" y="461"/>
                      </a:lnTo>
                      <a:lnTo>
                        <a:pt x="11090" y="440"/>
                      </a:lnTo>
                      <a:lnTo>
                        <a:pt x="11257" y="417"/>
                      </a:lnTo>
                      <a:lnTo>
                        <a:pt x="11603" y="373"/>
                      </a:lnTo>
                      <a:lnTo>
                        <a:pt x="11961" y="328"/>
                      </a:lnTo>
                      <a:lnTo>
                        <a:pt x="12321" y="284"/>
                      </a:lnTo>
                      <a:lnTo>
                        <a:pt x="12673" y="238"/>
                      </a:lnTo>
                      <a:lnTo>
                        <a:pt x="12844" y="217"/>
                      </a:lnTo>
                      <a:lnTo>
                        <a:pt x="13010" y="195"/>
                      </a:lnTo>
                      <a:lnTo>
                        <a:pt x="13168" y="174"/>
                      </a:lnTo>
                      <a:lnTo>
                        <a:pt x="13320" y="152"/>
                      </a:lnTo>
                      <a:lnTo>
                        <a:pt x="13462" y="131"/>
                      </a:lnTo>
                      <a:lnTo>
                        <a:pt x="13595" y="111"/>
                      </a:lnTo>
                      <a:lnTo>
                        <a:pt x="13716" y="91"/>
                      </a:lnTo>
                      <a:lnTo>
                        <a:pt x="13826" y="72"/>
                      </a:lnTo>
                      <a:lnTo>
                        <a:pt x="13921" y="53"/>
                      </a:lnTo>
                      <a:lnTo>
                        <a:pt x="14003" y="35"/>
                      </a:lnTo>
                      <a:lnTo>
                        <a:pt x="14069" y="17"/>
                      </a:lnTo>
                      <a:lnTo>
                        <a:pt x="14118" y="0"/>
                      </a:lnTo>
                      <a:lnTo>
                        <a:pt x="15675" y="3780"/>
                      </a:lnTo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" name="Freeform 100"/>
                <p:cNvSpPr>
                  <a:spLocks noChangeAspect="1"/>
                </p:cNvSpPr>
                <p:nvPr/>
              </p:nvSpPr>
              <p:spPr bwMode="gray">
                <a:xfrm>
                  <a:off x="4681538" y="3267075"/>
                  <a:ext cx="11112" cy="9525"/>
                </a:xfrm>
                <a:custGeom>
                  <a:avLst/>
                  <a:gdLst>
                    <a:gd name="T0" fmla="*/ 0 w 16"/>
                    <a:gd name="T1" fmla="*/ 5569 h 9"/>
                    <a:gd name="T2" fmla="*/ 76 w 16"/>
                    <a:gd name="T3" fmla="*/ 6265 h 9"/>
                    <a:gd name="T4" fmla="*/ 109 w 16"/>
                    <a:gd name="T5" fmla="*/ 4177 h 9"/>
                    <a:gd name="T6" fmla="*/ 131 w 16"/>
                    <a:gd name="T7" fmla="*/ 6265 h 9"/>
                    <a:gd name="T8" fmla="*/ 174 w 16"/>
                    <a:gd name="T9" fmla="*/ 3481 h 9"/>
                    <a:gd name="T10" fmla="*/ 152 w 16"/>
                    <a:gd name="T11" fmla="*/ 2784 h 9"/>
                    <a:gd name="T12" fmla="*/ 120 w 16"/>
                    <a:gd name="T13" fmla="*/ 2784 h 9"/>
                    <a:gd name="T14" fmla="*/ 109 w 16"/>
                    <a:gd name="T15" fmla="*/ 696 h 9"/>
                    <a:gd name="T16" fmla="*/ 76 w 16"/>
                    <a:gd name="T17" fmla="*/ 0 h 9"/>
                    <a:gd name="T18" fmla="*/ 33 w 16"/>
                    <a:gd name="T19" fmla="*/ 696 h 9"/>
                    <a:gd name="T20" fmla="*/ 0 w 16"/>
                    <a:gd name="T21" fmla="*/ 5569 h 9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6"/>
                    <a:gd name="T34" fmla="*/ 0 h 9"/>
                    <a:gd name="T35" fmla="*/ 16 w 16"/>
                    <a:gd name="T36" fmla="*/ 9 h 9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6" h="9">
                      <a:moveTo>
                        <a:pt x="0" y="8"/>
                      </a:moveTo>
                      <a:lnTo>
                        <a:pt x="7" y="9"/>
                      </a:lnTo>
                      <a:lnTo>
                        <a:pt x="10" y="6"/>
                      </a:lnTo>
                      <a:lnTo>
                        <a:pt x="12" y="9"/>
                      </a:lnTo>
                      <a:lnTo>
                        <a:pt x="16" y="5"/>
                      </a:lnTo>
                      <a:lnTo>
                        <a:pt x="14" y="4"/>
                      </a:lnTo>
                      <a:lnTo>
                        <a:pt x="11" y="4"/>
                      </a:lnTo>
                      <a:lnTo>
                        <a:pt x="10" y="1"/>
                      </a:lnTo>
                      <a:lnTo>
                        <a:pt x="7" y="0"/>
                      </a:lnTo>
                      <a:lnTo>
                        <a:pt x="3" y="1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7" name="Freeform 101"/>
                <p:cNvSpPr>
                  <a:spLocks noChangeAspect="1"/>
                </p:cNvSpPr>
                <p:nvPr/>
              </p:nvSpPr>
              <p:spPr bwMode="gray">
                <a:xfrm>
                  <a:off x="4786313" y="3165475"/>
                  <a:ext cx="15875" cy="33338"/>
                </a:xfrm>
                <a:custGeom>
                  <a:avLst/>
                  <a:gdLst>
                    <a:gd name="T0" fmla="*/ 0 w 19"/>
                    <a:gd name="T1" fmla="*/ 1520 h 40"/>
                    <a:gd name="T2" fmla="*/ 94 w 19"/>
                    <a:gd name="T3" fmla="*/ 1926 h 40"/>
                    <a:gd name="T4" fmla="*/ 283 w 19"/>
                    <a:gd name="T5" fmla="*/ 2534 h 40"/>
                    <a:gd name="T6" fmla="*/ 189 w 19"/>
                    <a:gd name="T7" fmla="*/ 2737 h 40"/>
                    <a:gd name="T8" fmla="*/ 283 w 19"/>
                    <a:gd name="T9" fmla="*/ 3142 h 40"/>
                    <a:gd name="T10" fmla="*/ 94 w 19"/>
                    <a:gd name="T11" fmla="*/ 3648 h 40"/>
                    <a:gd name="T12" fmla="*/ 283 w 19"/>
                    <a:gd name="T13" fmla="*/ 3750 h 40"/>
                    <a:gd name="T14" fmla="*/ 1037 w 19"/>
                    <a:gd name="T15" fmla="*/ 4055 h 40"/>
                    <a:gd name="T16" fmla="*/ 1132 w 19"/>
                    <a:gd name="T17" fmla="*/ 3648 h 40"/>
                    <a:gd name="T18" fmla="*/ 1603 w 19"/>
                    <a:gd name="T19" fmla="*/ 2737 h 40"/>
                    <a:gd name="T20" fmla="*/ 1603 w 19"/>
                    <a:gd name="T21" fmla="*/ 1825 h 40"/>
                    <a:gd name="T22" fmla="*/ 1414 w 19"/>
                    <a:gd name="T23" fmla="*/ 1520 h 40"/>
                    <a:gd name="T24" fmla="*/ 1414 w 19"/>
                    <a:gd name="T25" fmla="*/ 1115 h 40"/>
                    <a:gd name="T26" fmla="*/ 1698 w 19"/>
                    <a:gd name="T27" fmla="*/ 912 h 40"/>
                    <a:gd name="T28" fmla="*/ 1791 w 19"/>
                    <a:gd name="T29" fmla="*/ 406 h 40"/>
                    <a:gd name="T30" fmla="*/ 1414 w 19"/>
                    <a:gd name="T31" fmla="*/ 0 h 40"/>
                    <a:gd name="T32" fmla="*/ 848 w 19"/>
                    <a:gd name="T33" fmla="*/ 406 h 40"/>
                    <a:gd name="T34" fmla="*/ 660 w 19"/>
                    <a:gd name="T35" fmla="*/ 406 h 40"/>
                    <a:gd name="T36" fmla="*/ 0 w 19"/>
                    <a:gd name="T37" fmla="*/ 1520 h 40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19"/>
                    <a:gd name="T58" fmla="*/ 0 h 40"/>
                    <a:gd name="T59" fmla="*/ 19 w 19"/>
                    <a:gd name="T60" fmla="*/ 40 h 40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19" h="40">
                      <a:moveTo>
                        <a:pt x="0" y="15"/>
                      </a:moveTo>
                      <a:lnTo>
                        <a:pt x="1" y="19"/>
                      </a:lnTo>
                      <a:lnTo>
                        <a:pt x="3" y="25"/>
                      </a:lnTo>
                      <a:lnTo>
                        <a:pt x="2" y="27"/>
                      </a:lnTo>
                      <a:lnTo>
                        <a:pt x="3" y="31"/>
                      </a:lnTo>
                      <a:lnTo>
                        <a:pt x="1" y="36"/>
                      </a:lnTo>
                      <a:lnTo>
                        <a:pt x="3" y="37"/>
                      </a:lnTo>
                      <a:lnTo>
                        <a:pt x="11" y="40"/>
                      </a:lnTo>
                      <a:lnTo>
                        <a:pt x="12" y="36"/>
                      </a:lnTo>
                      <a:lnTo>
                        <a:pt x="17" y="27"/>
                      </a:lnTo>
                      <a:lnTo>
                        <a:pt x="17" y="18"/>
                      </a:lnTo>
                      <a:lnTo>
                        <a:pt x="15" y="15"/>
                      </a:lnTo>
                      <a:lnTo>
                        <a:pt x="15" y="11"/>
                      </a:lnTo>
                      <a:lnTo>
                        <a:pt x="18" y="9"/>
                      </a:lnTo>
                      <a:lnTo>
                        <a:pt x="19" y="4"/>
                      </a:lnTo>
                      <a:lnTo>
                        <a:pt x="15" y="0"/>
                      </a:lnTo>
                      <a:lnTo>
                        <a:pt x="9" y="4"/>
                      </a:lnTo>
                      <a:lnTo>
                        <a:pt x="7" y="4"/>
                      </a:lnTo>
                      <a:lnTo>
                        <a:pt x="0" y="15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8" name="Freeform 102"/>
                <p:cNvSpPr>
                  <a:spLocks noChangeAspect="1"/>
                </p:cNvSpPr>
                <p:nvPr/>
              </p:nvSpPr>
              <p:spPr bwMode="gray">
                <a:xfrm>
                  <a:off x="4605338" y="3240088"/>
                  <a:ext cx="349250" cy="400050"/>
                </a:xfrm>
                <a:custGeom>
                  <a:avLst/>
                  <a:gdLst>
                    <a:gd name="T0" fmla="*/ 11196 w 427"/>
                    <a:gd name="T1" fmla="*/ 0 h 482"/>
                    <a:gd name="T2" fmla="*/ 10313 w 427"/>
                    <a:gd name="T3" fmla="*/ 4985 h 482"/>
                    <a:gd name="T4" fmla="*/ 11196 w 427"/>
                    <a:gd name="T5" fmla="*/ 14363 h 482"/>
                    <a:gd name="T6" fmla="*/ 0 w 427"/>
                    <a:gd name="T7" fmla="*/ 29149 h 482"/>
                    <a:gd name="T8" fmla="*/ 4577 w 427"/>
                    <a:gd name="T9" fmla="*/ 40048 h 482"/>
                    <a:gd name="T10" fmla="*/ 5901 w 427"/>
                    <a:gd name="T11" fmla="*/ 39372 h 482"/>
                    <a:gd name="T12" fmla="*/ 7556 w 427"/>
                    <a:gd name="T13" fmla="*/ 38781 h 482"/>
                    <a:gd name="T14" fmla="*/ 8493 w 427"/>
                    <a:gd name="T15" fmla="*/ 39203 h 482"/>
                    <a:gd name="T16" fmla="*/ 9100 w 427"/>
                    <a:gd name="T17" fmla="*/ 38865 h 482"/>
                    <a:gd name="T18" fmla="*/ 9872 w 427"/>
                    <a:gd name="T19" fmla="*/ 37766 h 482"/>
                    <a:gd name="T20" fmla="*/ 9927 w 427"/>
                    <a:gd name="T21" fmla="*/ 36837 h 482"/>
                    <a:gd name="T22" fmla="*/ 10259 w 427"/>
                    <a:gd name="T23" fmla="*/ 35908 h 482"/>
                    <a:gd name="T24" fmla="*/ 12354 w 427"/>
                    <a:gd name="T25" fmla="*/ 34387 h 482"/>
                    <a:gd name="T26" fmla="*/ 13292 w 427"/>
                    <a:gd name="T27" fmla="*/ 34134 h 482"/>
                    <a:gd name="T28" fmla="*/ 13954 w 427"/>
                    <a:gd name="T29" fmla="*/ 32275 h 482"/>
                    <a:gd name="T30" fmla="*/ 14450 w 427"/>
                    <a:gd name="T31" fmla="*/ 30500 h 482"/>
                    <a:gd name="T32" fmla="*/ 15332 w 427"/>
                    <a:gd name="T33" fmla="*/ 29740 h 482"/>
                    <a:gd name="T34" fmla="*/ 15939 w 427"/>
                    <a:gd name="T35" fmla="*/ 29402 h 482"/>
                    <a:gd name="T36" fmla="*/ 17042 w 427"/>
                    <a:gd name="T37" fmla="*/ 29233 h 482"/>
                    <a:gd name="T38" fmla="*/ 17593 w 427"/>
                    <a:gd name="T39" fmla="*/ 28473 h 482"/>
                    <a:gd name="T40" fmla="*/ 17318 w 427"/>
                    <a:gd name="T41" fmla="*/ 27459 h 482"/>
                    <a:gd name="T42" fmla="*/ 17208 w 427"/>
                    <a:gd name="T43" fmla="*/ 25600 h 482"/>
                    <a:gd name="T44" fmla="*/ 17318 w 427"/>
                    <a:gd name="T45" fmla="*/ 24080 h 482"/>
                    <a:gd name="T46" fmla="*/ 18476 w 427"/>
                    <a:gd name="T47" fmla="*/ 21629 h 482"/>
                    <a:gd name="T48" fmla="*/ 18862 w 427"/>
                    <a:gd name="T49" fmla="*/ 21545 h 482"/>
                    <a:gd name="T50" fmla="*/ 19138 w 427"/>
                    <a:gd name="T51" fmla="*/ 22136 h 482"/>
                    <a:gd name="T52" fmla="*/ 19579 w 427"/>
                    <a:gd name="T53" fmla="*/ 22052 h 482"/>
                    <a:gd name="T54" fmla="*/ 20351 w 427"/>
                    <a:gd name="T55" fmla="*/ 20193 h 482"/>
                    <a:gd name="T56" fmla="*/ 21068 w 427"/>
                    <a:gd name="T57" fmla="*/ 18250 h 482"/>
                    <a:gd name="T58" fmla="*/ 22943 w 427"/>
                    <a:gd name="T59" fmla="*/ 15039 h 482"/>
                    <a:gd name="T60" fmla="*/ 23274 w 427"/>
                    <a:gd name="T61" fmla="*/ 13603 h 482"/>
                    <a:gd name="T62" fmla="*/ 23550 w 427"/>
                    <a:gd name="T63" fmla="*/ 12082 h 482"/>
                    <a:gd name="T64" fmla="*/ 23109 w 427"/>
                    <a:gd name="T65" fmla="*/ 11575 h 482"/>
                    <a:gd name="T66" fmla="*/ 22391 w 427"/>
                    <a:gd name="T67" fmla="*/ 11068 h 482"/>
                    <a:gd name="T68" fmla="*/ 21564 w 427"/>
                    <a:gd name="T69" fmla="*/ 9378 h 482"/>
                    <a:gd name="T70" fmla="*/ 21068 w 427"/>
                    <a:gd name="T71" fmla="*/ 8702 h 482"/>
                    <a:gd name="T72" fmla="*/ 20682 w 427"/>
                    <a:gd name="T73" fmla="*/ 7772 h 482"/>
                    <a:gd name="T74" fmla="*/ 20185 w 427"/>
                    <a:gd name="T75" fmla="*/ 6675 h 482"/>
                    <a:gd name="T76" fmla="*/ 19138 w 427"/>
                    <a:gd name="T77" fmla="*/ 6168 h 482"/>
                    <a:gd name="T78" fmla="*/ 17373 w 427"/>
                    <a:gd name="T79" fmla="*/ 5323 h 482"/>
                    <a:gd name="T80" fmla="*/ 15718 w 427"/>
                    <a:gd name="T81" fmla="*/ 4309 h 482"/>
                    <a:gd name="T82" fmla="*/ 14671 w 427"/>
                    <a:gd name="T83" fmla="*/ 3379 h 482"/>
                    <a:gd name="T84" fmla="*/ 13898 w 427"/>
                    <a:gd name="T85" fmla="*/ 1943 h 482"/>
                    <a:gd name="T86" fmla="*/ 13292 w 427"/>
                    <a:gd name="T87" fmla="*/ 1014 h 482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27"/>
                    <a:gd name="T133" fmla="*/ 0 h 482"/>
                    <a:gd name="T134" fmla="*/ 427 w 427"/>
                    <a:gd name="T135" fmla="*/ 482 h 482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27" h="482">
                      <a:moveTo>
                        <a:pt x="236" y="0"/>
                      </a:moveTo>
                      <a:lnTo>
                        <a:pt x="203" y="0"/>
                      </a:lnTo>
                      <a:lnTo>
                        <a:pt x="220" y="46"/>
                      </a:lnTo>
                      <a:lnTo>
                        <a:pt x="187" y="59"/>
                      </a:lnTo>
                      <a:lnTo>
                        <a:pt x="176" y="130"/>
                      </a:lnTo>
                      <a:lnTo>
                        <a:pt x="203" y="170"/>
                      </a:lnTo>
                      <a:lnTo>
                        <a:pt x="165" y="287"/>
                      </a:lnTo>
                      <a:lnTo>
                        <a:pt x="0" y="345"/>
                      </a:lnTo>
                      <a:lnTo>
                        <a:pt x="57" y="482"/>
                      </a:lnTo>
                      <a:lnTo>
                        <a:pt x="83" y="474"/>
                      </a:lnTo>
                      <a:lnTo>
                        <a:pt x="94" y="473"/>
                      </a:lnTo>
                      <a:lnTo>
                        <a:pt x="107" y="466"/>
                      </a:lnTo>
                      <a:lnTo>
                        <a:pt x="117" y="460"/>
                      </a:lnTo>
                      <a:lnTo>
                        <a:pt x="137" y="459"/>
                      </a:lnTo>
                      <a:lnTo>
                        <a:pt x="150" y="461"/>
                      </a:lnTo>
                      <a:lnTo>
                        <a:pt x="154" y="464"/>
                      </a:lnTo>
                      <a:lnTo>
                        <a:pt x="161" y="464"/>
                      </a:lnTo>
                      <a:lnTo>
                        <a:pt x="165" y="460"/>
                      </a:lnTo>
                      <a:lnTo>
                        <a:pt x="172" y="455"/>
                      </a:lnTo>
                      <a:lnTo>
                        <a:pt x="179" y="447"/>
                      </a:lnTo>
                      <a:lnTo>
                        <a:pt x="180" y="443"/>
                      </a:lnTo>
                      <a:lnTo>
                        <a:pt x="180" y="436"/>
                      </a:lnTo>
                      <a:lnTo>
                        <a:pt x="180" y="430"/>
                      </a:lnTo>
                      <a:lnTo>
                        <a:pt x="186" y="425"/>
                      </a:lnTo>
                      <a:lnTo>
                        <a:pt x="194" y="414"/>
                      </a:lnTo>
                      <a:lnTo>
                        <a:pt x="224" y="407"/>
                      </a:lnTo>
                      <a:lnTo>
                        <a:pt x="234" y="407"/>
                      </a:lnTo>
                      <a:lnTo>
                        <a:pt x="241" y="404"/>
                      </a:lnTo>
                      <a:lnTo>
                        <a:pt x="250" y="394"/>
                      </a:lnTo>
                      <a:lnTo>
                        <a:pt x="253" y="382"/>
                      </a:lnTo>
                      <a:lnTo>
                        <a:pt x="256" y="371"/>
                      </a:lnTo>
                      <a:lnTo>
                        <a:pt x="262" y="361"/>
                      </a:lnTo>
                      <a:lnTo>
                        <a:pt x="269" y="355"/>
                      </a:lnTo>
                      <a:lnTo>
                        <a:pt x="278" y="352"/>
                      </a:lnTo>
                      <a:lnTo>
                        <a:pt x="282" y="347"/>
                      </a:lnTo>
                      <a:lnTo>
                        <a:pt x="289" y="348"/>
                      </a:lnTo>
                      <a:lnTo>
                        <a:pt x="301" y="346"/>
                      </a:lnTo>
                      <a:lnTo>
                        <a:pt x="309" y="346"/>
                      </a:lnTo>
                      <a:lnTo>
                        <a:pt x="316" y="342"/>
                      </a:lnTo>
                      <a:lnTo>
                        <a:pt x="319" y="337"/>
                      </a:lnTo>
                      <a:lnTo>
                        <a:pt x="316" y="328"/>
                      </a:lnTo>
                      <a:lnTo>
                        <a:pt x="314" y="325"/>
                      </a:lnTo>
                      <a:lnTo>
                        <a:pt x="312" y="312"/>
                      </a:lnTo>
                      <a:lnTo>
                        <a:pt x="312" y="303"/>
                      </a:lnTo>
                      <a:lnTo>
                        <a:pt x="315" y="293"/>
                      </a:lnTo>
                      <a:lnTo>
                        <a:pt x="314" y="285"/>
                      </a:lnTo>
                      <a:lnTo>
                        <a:pt x="327" y="265"/>
                      </a:lnTo>
                      <a:lnTo>
                        <a:pt x="335" y="256"/>
                      </a:lnTo>
                      <a:lnTo>
                        <a:pt x="339" y="253"/>
                      </a:lnTo>
                      <a:lnTo>
                        <a:pt x="342" y="255"/>
                      </a:lnTo>
                      <a:lnTo>
                        <a:pt x="344" y="260"/>
                      </a:lnTo>
                      <a:lnTo>
                        <a:pt x="347" y="262"/>
                      </a:lnTo>
                      <a:lnTo>
                        <a:pt x="353" y="264"/>
                      </a:lnTo>
                      <a:lnTo>
                        <a:pt x="355" y="261"/>
                      </a:lnTo>
                      <a:lnTo>
                        <a:pt x="365" y="244"/>
                      </a:lnTo>
                      <a:lnTo>
                        <a:pt x="369" y="239"/>
                      </a:lnTo>
                      <a:lnTo>
                        <a:pt x="376" y="224"/>
                      </a:lnTo>
                      <a:lnTo>
                        <a:pt x="382" y="216"/>
                      </a:lnTo>
                      <a:lnTo>
                        <a:pt x="396" y="206"/>
                      </a:lnTo>
                      <a:lnTo>
                        <a:pt x="416" y="178"/>
                      </a:lnTo>
                      <a:lnTo>
                        <a:pt x="421" y="167"/>
                      </a:lnTo>
                      <a:lnTo>
                        <a:pt x="422" y="161"/>
                      </a:lnTo>
                      <a:lnTo>
                        <a:pt x="427" y="147"/>
                      </a:lnTo>
                      <a:lnTo>
                        <a:pt x="427" y="143"/>
                      </a:lnTo>
                      <a:lnTo>
                        <a:pt x="423" y="140"/>
                      </a:lnTo>
                      <a:lnTo>
                        <a:pt x="419" y="137"/>
                      </a:lnTo>
                      <a:lnTo>
                        <a:pt x="418" y="134"/>
                      </a:lnTo>
                      <a:lnTo>
                        <a:pt x="406" y="131"/>
                      </a:lnTo>
                      <a:lnTo>
                        <a:pt x="396" y="124"/>
                      </a:lnTo>
                      <a:lnTo>
                        <a:pt x="391" y="111"/>
                      </a:lnTo>
                      <a:lnTo>
                        <a:pt x="386" y="108"/>
                      </a:lnTo>
                      <a:lnTo>
                        <a:pt x="382" y="103"/>
                      </a:lnTo>
                      <a:lnTo>
                        <a:pt x="381" y="98"/>
                      </a:lnTo>
                      <a:lnTo>
                        <a:pt x="375" y="92"/>
                      </a:lnTo>
                      <a:lnTo>
                        <a:pt x="373" y="88"/>
                      </a:lnTo>
                      <a:lnTo>
                        <a:pt x="366" y="79"/>
                      </a:lnTo>
                      <a:lnTo>
                        <a:pt x="354" y="73"/>
                      </a:lnTo>
                      <a:lnTo>
                        <a:pt x="347" y="73"/>
                      </a:lnTo>
                      <a:lnTo>
                        <a:pt x="332" y="66"/>
                      </a:lnTo>
                      <a:lnTo>
                        <a:pt x="315" y="63"/>
                      </a:lnTo>
                      <a:lnTo>
                        <a:pt x="309" y="61"/>
                      </a:lnTo>
                      <a:lnTo>
                        <a:pt x="285" y="51"/>
                      </a:lnTo>
                      <a:lnTo>
                        <a:pt x="274" y="43"/>
                      </a:lnTo>
                      <a:lnTo>
                        <a:pt x="266" y="40"/>
                      </a:lnTo>
                      <a:lnTo>
                        <a:pt x="260" y="30"/>
                      </a:lnTo>
                      <a:lnTo>
                        <a:pt x="252" y="23"/>
                      </a:lnTo>
                      <a:lnTo>
                        <a:pt x="250" y="19"/>
                      </a:lnTo>
                      <a:lnTo>
                        <a:pt x="241" y="12"/>
                      </a:lnTo>
                      <a:lnTo>
                        <a:pt x="236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9" name="Freeform 103"/>
                <p:cNvSpPr>
                  <a:spLocks noChangeAspect="1"/>
                </p:cNvSpPr>
                <p:nvPr/>
              </p:nvSpPr>
              <p:spPr bwMode="gray">
                <a:xfrm>
                  <a:off x="4532313" y="3168650"/>
                  <a:ext cx="4762" cy="12700"/>
                </a:xfrm>
                <a:custGeom>
                  <a:avLst/>
                  <a:gdLst>
                    <a:gd name="T0" fmla="*/ 100 w 8"/>
                    <a:gd name="T1" fmla="*/ 53 h 19"/>
                    <a:gd name="T2" fmla="*/ 0 w 8"/>
                    <a:gd name="T3" fmla="*/ 0 h 19"/>
                    <a:gd name="T4" fmla="*/ 0 w 8"/>
                    <a:gd name="T5" fmla="*/ 195 h 19"/>
                    <a:gd name="T6" fmla="*/ 38 w 8"/>
                    <a:gd name="T7" fmla="*/ 337 h 19"/>
                    <a:gd name="T8" fmla="*/ 100 w 8"/>
                    <a:gd name="T9" fmla="*/ 302 h 19"/>
                    <a:gd name="T10" fmla="*/ 100 w 8"/>
                    <a:gd name="T11" fmla="*/ 53 h 1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8"/>
                    <a:gd name="T19" fmla="*/ 0 h 19"/>
                    <a:gd name="T20" fmla="*/ 8 w 8"/>
                    <a:gd name="T21" fmla="*/ 19 h 19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8" h="19">
                      <a:moveTo>
                        <a:pt x="8" y="3"/>
                      </a:moveTo>
                      <a:lnTo>
                        <a:pt x="0" y="0"/>
                      </a:lnTo>
                      <a:lnTo>
                        <a:pt x="0" y="11"/>
                      </a:lnTo>
                      <a:lnTo>
                        <a:pt x="3" y="19"/>
                      </a:lnTo>
                      <a:lnTo>
                        <a:pt x="8" y="17"/>
                      </a:lnTo>
                      <a:lnTo>
                        <a:pt x="8" y="3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" name="Freeform 104"/>
                <p:cNvSpPr>
                  <a:spLocks noChangeAspect="1"/>
                </p:cNvSpPr>
                <p:nvPr/>
              </p:nvSpPr>
              <p:spPr bwMode="gray">
                <a:xfrm>
                  <a:off x="4752975" y="3133725"/>
                  <a:ext cx="39688" cy="22225"/>
                </a:xfrm>
                <a:custGeom>
                  <a:avLst/>
                  <a:gdLst>
                    <a:gd name="T0" fmla="*/ 2344 w 50"/>
                    <a:gd name="T1" fmla="*/ 242 h 26"/>
                    <a:gd name="T2" fmla="*/ 2110 w 50"/>
                    <a:gd name="T3" fmla="*/ 0 h 26"/>
                    <a:gd name="T4" fmla="*/ 1266 w 50"/>
                    <a:gd name="T5" fmla="*/ 242 h 26"/>
                    <a:gd name="T6" fmla="*/ 1079 w 50"/>
                    <a:gd name="T7" fmla="*/ 1209 h 26"/>
                    <a:gd name="T8" fmla="*/ 563 w 50"/>
                    <a:gd name="T9" fmla="*/ 2178 h 26"/>
                    <a:gd name="T10" fmla="*/ 0 w 50"/>
                    <a:gd name="T11" fmla="*/ 2662 h 26"/>
                    <a:gd name="T12" fmla="*/ 47 w 50"/>
                    <a:gd name="T13" fmla="*/ 3146 h 26"/>
                    <a:gd name="T14" fmla="*/ 1266 w 50"/>
                    <a:gd name="T15" fmla="*/ 2299 h 26"/>
                    <a:gd name="T16" fmla="*/ 2344 w 50"/>
                    <a:gd name="T17" fmla="*/ 242 h 2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50"/>
                    <a:gd name="T28" fmla="*/ 0 h 26"/>
                    <a:gd name="T29" fmla="*/ 50 w 50"/>
                    <a:gd name="T30" fmla="*/ 26 h 2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50" h="26">
                      <a:moveTo>
                        <a:pt x="50" y="2"/>
                      </a:moveTo>
                      <a:lnTo>
                        <a:pt x="45" y="0"/>
                      </a:lnTo>
                      <a:lnTo>
                        <a:pt x="27" y="2"/>
                      </a:lnTo>
                      <a:lnTo>
                        <a:pt x="23" y="10"/>
                      </a:lnTo>
                      <a:lnTo>
                        <a:pt x="12" y="18"/>
                      </a:lnTo>
                      <a:lnTo>
                        <a:pt x="0" y="22"/>
                      </a:lnTo>
                      <a:lnTo>
                        <a:pt x="1" y="26"/>
                      </a:lnTo>
                      <a:lnTo>
                        <a:pt x="27" y="19"/>
                      </a:lnTo>
                      <a:lnTo>
                        <a:pt x="50" y="2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" name="Freeform 105"/>
                <p:cNvSpPr>
                  <a:spLocks noChangeAspect="1"/>
                </p:cNvSpPr>
                <p:nvPr/>
              </p:nvSpPr>
              <p:spPr bwMode="gray">
                <a:xfrm>
                  <a:off x="4249738" y="2422525"/>
                  <a:ext cx="866775" cy="803275"/>
                </a:xfrm>
                <a:custGeom>
                  <a:avLst/>
                  <a:gdLst>
                    <a:gd name="T0" fmla="*/ 54660 w 1049"/>
                    <a:gd name="T1" fmla="*/ 84481 h 961"/>
                    <a:gd name="T2" fmla="*/ 49669 w 1049"/>
                    <a:gd name="T3" fmla="*/ 83334 h 961"/>
                    <a:gd name="T4" fmla="*/ 47055 w 1049"/>
                    <a:gd name="T5" fmla="*/ 82363 h 961"/>
                    <a:gd name="T6" fmla="*/ 42599 w 1049"/>
                    <a:gd name="T7" fmla="*/ 80509 h 961"/>
                    <a:gd name="T8" fmla="*/ 39985 w 1049"/>
                    <a:gd name="T9" fmla="*/ 74065 h 961"/>
                    <a:gd name="T10" fmla="*/ 36242 w 1049"/>
                    <a:gd name="T11" fmla="*/ 76360 h 961"/>
                    <a:gd name="T12" fmla="*/ 32737 w 1049"/>
                    <a:gd name="T13" fmla="*/ 76625 h 961"/>
                    <a:gd name="T14" fmla="*/ 30360 w 1049"/>
                    <a:gd name="T15" fmla="*/ 75830 h 961"/>
                    <a:gd name="T16" fmla="*/ 27449 w 1049"/>
                    <a:gd name="T17" fmla="*/ 72564 h 961"/>
                    <a:gd name="T18" fmla="*/ 23765 w 1049"/>
                    <a:gd name="T19" fmla="*/ 70092 h 961"/>
                    <a:gd name="T20" fmla="*/ 20854 w 1049"/>
                    <a:gd name="T21" fmla="*/ 62941 h 961"/>
                    <a:gd name="T22" fmla="*/ 19190 w 1049"/>
                    <a:gd name="T23" fmla="*/ 58351 h 961"/>
                    <a:gd name="T24" fmla="*/ 17349 w 1049"/>
                    <a:gd name="T25" fmla="*/ 58351 h 961"/>
                    <a:gd name="T26" fmla="*/ 16042 w 1049"/>
                    <a:gd name="T27" fmla="*/ 55791 h 961"/>
                    <a:gd name="T28" fmla="*/ 14972 w 1049"/>
                    <a:gd name="T29" fmla="*/ 56497 h 961"/>
                    <a:gd name="T30" fmla="*/ 14081 w 1049"/>
                    <a:gd name="T31" fmla="*/ 57645 h 961"/>
                    <a:gd name="T32" fmla="*/ 11170 w 1049"/>
                    <a:gd name="T33" fmla="*/ 52525 h 961"/>
                    <a:gd name="T34" fmla="*/ 10219 w 1049"/>
                    <a:gd name="T35" fmla="*/ 44668 h 961"/>
                    <a:gd name="T36" fmla="*/ 6595 w 1049"/>
                    <a:gd name="T37" fmla="*/ 41137 h 961"/>
                    <a:gd name="T38" fmla="*/ 4872 w 1049"/>
                    <a:gd name="T39" fmla="*/ 37253 h 961"/>
                    <a:gd name="T40" fmla="*/ 4278 w 1049"/>
                    <a:gd name="T41" fmla="*/ 34693 h 961"/>
                    <a:gd name="T42" fmla="*/ 5942 w 1049"/>
                    <a:gd name="T43" fmla="*/ 28955 h 961"/>
                    <a:gd name="T44" fmla="*/ 6060 w 1049"/>
                    <a:gd name="T45" fmla="*/ 24541 h 961"/>
                    <a:gd name="T46" fmla="*/ 2376 w 1049"/>
                    <a:gd name="T47" fmla="*/ 18803 h 961"/>
                    <a:gd name="T48" fmla="*/ 713 w 1049"/>
                    <a:gd name="T49" fmla="*/ 10417 h 961"/>
                    <a:gd name="T50" fmla="*/ 0 w 1049"/>
                    <a:gd name="T51" fmla="*/ 3001 h 961"/>
                    <a:gd name="T52" fmla="*/ 2258 w 1049"/>
                    <a:gd name="T53" fmla="*/ 1412 h 961"/>
                    <a:gd name="T54" fmla="*/ 7189 w 1049"/>
                    <a:gd name="T55" fmla="*/ 6003 h 961"/>
                    <a:gd name="T56" fmla="*/ 9863 w 1049"/>
                    <a:gd name="T57" fmla="*/ 2384 h 961"/>
                    <a:gd name="T58" fmla="*/ 13487 w 1049"/>
                    <a:gd name="T59" fmla="*/ 5032 h 961"/>
                    <a:gd name="T60" fmla="*/ 13784 w 1049"/>
                    <a:gd name="T61" fmla="*/ 7504 h 961"/>
                    <a:gd name="T62" fmla="*/ 15448 w 1049"/>
                    <a:gd name="T63" fmla="*/ 10858 h 961"/>
                    <a:gd name="T64" fmla="*/ 18002 w 1049"/>
                    <a:gd name="T65" fmla="*/ 15095 h 961"/>
                    <a:gd name="T66" fmla="*/ 21211 w 1049"/>
                    <a:gd name="T67" fmla="*/ 17920 h 961"/>
                    <a:gd name="T68" fmla="*/ 29529 w 1049"/>
                    <a:gd name="T69" fmla="*/ 18273 h 961"/>
                    <a:gd name="T70" fmla="*/ 32262 w 1049"/>
                    <a:gd name="T71" fmla="*/ 18273 h 961"/>
                    <a:gd name="T72" fmla="*/ 35648 w 1049"/>
                    <a:gd name="T73" fmla="*/ 11917 h 961"/>
                    <a:gd name="T74" fmla="*/ 39450 w 1049"/>
                    <a:gd name="T75" fmla="*/ 10682 h 961"/>
                    <a:gd name="T76" fmla="*/ 42896 w 1049"/>
                    <a:gd name="T77" fmla="*/ 10506 h 961"/>
                    <a:gd name="T78" fmla="*/ 47768 w 1049"/>
                    <a:gd name="T79" fmla="*/ 13242 h 961"/>
                    <a:gd name="T80" fmla="*/ 50561 w 1049"/>
                    <a:gd name="T81" fmla="*/ 16508 h 961"/>
                    <a:gd name="T82" fmla="*/ 55611 w 1049"/>
                    <a:gd name="T83" fmla="*/ 20304 h 961"/>
                    <a:gd name="T84" fmla="*/ 55552 w 1049"/>
                    <a:gd name="T85" fmla="*/ 28337 h 961"/>
                    <a:gd name="T86" fmla="*/ 53175 w 1049"/>
                    <a:gd name="T87" fmla="*/ 35134 h 961"/>
                    <a:gd name="T88" fmla="*/ 53413 w 1049"/>
                    <a:gd name="T89" fmla="*/ 41490 h 961"/>
                    <a:gd name="T90" fmla="*/ 54007 w 1049"/>
                    <a:gd name="T91" fmla="*/ 48200 h 961"/>
                    <a:gd name="T92" fmla="*/ 57037 w 1049"/>
                    <a:gd name="T93" fmla="*/ 51730 h 961"/>
                    <a:gd name="T94" fmla="*/ 54364 w 1049"/>
                    <a:gd name="T95" fmla="*/ 59675 h 961"/>
                    <a:gd name="T96" fmla="*/ 58582 w 1049"/>
                    <a:gd name="T97" fmla="*/ 67003 h 961"/>
                    <a:gd name="T98" fmla="*/ 60780 w 1049"/>
                    <a:gd name="T99" fmla="*/ 73182 h 961"/>
                    <a:gd name="T100" fmla="*/ 61375 w 1049"/>
                    <a:gd name="T101" fmla="*/ 76448 h 961"/>
                    <a:gd name="T102" fmla="*/ 57631 w 1049"/>
                    <a:gd name="T103" fmla="*/ 79626 h 961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1049"/>
                    <a:gd name="T157" fmla="*/ 0 h 961"/>
                    <a:gd name="T158" fmla="*/ 1049 w 1049"/>
                    <a:gd name="T159" fmla="*/ 961 h 961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1049" h="961">
                      <a:moveTo>
                        <a:pt x="957" y="958"/>
                      </a:moveTo>
                      <a:lnTo>
                        <a:pt x="954" y="957"/>
                      </a:lnTo>
                      <a:lnTo>
                        <a:pt x="947" y="961"/>
                      </a:lnTo>
                      <a:lnTo>
                        <a:pt x="932" y="960"/>
                      </a:lnTo>
                      <a:lnTo>
                        <a:pt x="920" y="957"/>
                      </a:lnTo>
                      <a:lnTo>
                        <a:pt x="903" y="951"/>
                      </a:lnTo>
                      <a:lnTo>
                        <a:pt x="895" y="944"/>
                      </a:lnTo>
                      <a:lnTo>
                        <a:pt x="889" y="949"/>
                      </a:lnTo>
                      <a:lnTo>
                        <a:pt x="855" y="947"/>
                      </a:lnTo>
                      <a:lnTo>
                        <a:pt x="836" y="944"/>
                      </a:lnTo>
                      <a:lnTo>
                        <a:pt x="825" y="939"/>
                      </a:lnTo>
                      <a:lnTo>
                        <a:pt x="820" y="941"/>
                      </a:lnTo>
                      <a:lnTo>
                        <a:pt x="818" y="945"/>
                      </a:lnTo>
                      <a:lnTo>
                        <a:pt x="806" y="938"/>
                      </a:lnTo>
                      <a:lnTo>
                        <a:pt x="792" y="933"/>
                      </a:lnTo>
                      <a:lnTo>
                        <a:pt x="775" y="933"/>
                      </a:lnTo>
                      <a:lnTo>
                        <a:pt x="755" y="930"/>
                      </a:lnTo>
                      <a:lnTo>
                        <a:pt x="744" y="926"/>
                      </a:lnTo>
                      <a:lnTo>
                        <a:pt x="726" y="925"/>
                      </a:lnTo>
                      <a:lnTo>
                        <a:pt x="717" y="912"/>
                      </a:lnTo>
                      <a:lnTo>
                        <a:pt x="710" y="893"/>
                      </a:lnTo>
                      <a:lnTo>
                        <a:pt x="705" y="869"/>
                      </a:lnTo>
                      <a:lnTo>
                        <a:pt x="697" y="852"/>
                      </a:lnTo>
                      <a:lnTo>
                        <a:pt x="683" y="843"/>
                      </a:lnTo>
                      <a:lnTo>
                        <a:pt x="673" y="839"/>
                      </a:lnTo>
                      <a:lnTo>
                        <a:pt x="665" y="838"/>
                      </a:lnTo>
                      <a:lnTo>
                        <a:pt x="645" y="847"/>
                      </a:lnTo>
                      <a:lnTo>
                        <a:pt x="625" y="853"/>
                      </a:lnTo>
                      <a:lnTo>
                        <a:pt x="619" y="860"/>
                      </a:lnTo>
                      <a:lnTo>
                        <a:pt x="610" y="865"/>
                      </a:lnTo>
                      <a:lnTo>
                        <a:pt x="600" y="865"/>
                      </a:lnTo>
                      <a:lnTo>
                        <a:pt x="584" y="875"/>
                      </a:lnTo>
                      <a:lnTo>
                        <a:pt x="573" y="877"/>
                      </a:lnTo>
                      <a:lnTo>
                        <a:pt x="559" y="874"/>
                      </a:lnTo>
                      <a:lnTo>
                        <a:pt x="551" y="868"/>
                      </a:lnTo>
                      <a:lnTo>
                        <a:pt x="537" y="865"/>
                      </a:lnTo>
                      <a:lnTo>
                        <a:pt x="523" y="868"/>
                      </a:lnTo>
                      <a:lnTo>
                        <a:pt x="516" y="868"/>
                      </a:lnTo>
                      <a:lnTo>
                        <a:pt x="507" y="856"/>
                      </a:lnTo>
                      <a:lnTo>
                        <a:pt x="511" y="859"/>
                      </a:lnTo>
                      <a:lnTo>
                        <a:pt x="509" y="854"/>
                      </a:lnTo>
                      <a:lnTo>
                        <a:pt x="502" y="849"/>
                      </a:lnTo>
                      <a:lnTo>
                        <a:pt x="470" y="838"/>
                      </a:lnTo>
                      <a:lnTo>
                        <a:pt x="462" y="826"/>
                      </a:lnTo>
                      <a:lnTo>
                        <a:pt x="462" y="822"/>
                      </a:lnTo>
                      <a:lnTo>
                        <a:pt x="453" y="812"/>
                      </a:lnTo>
                      <a:lnTo>
                        <a:pt x="438" y="805"/>
                      </a:lnTo>
                      <a:lnTo>
                        <a:pt x="425" y="800"/>
                      </a:lnTo>
                      <a:lnTo>
                        <a:pt x="409" y="799"/>
                      </a:lnTo>
                      <a:lnTo>
                        <a:pt x="400" y="794"/>
                      </a:lnTo>
                      <a:lnTo>
                        <a:pt x="392" y="785"/>
                      </a:lnTo>
                      <a:lnTo>
                        <a:pt x="384" y="762"/>
                      </a:lnTo>
                      <a:lnTo>
                        <a:pt x="374" y="745"/>
                      </a:lnTo>
                      <a:lnTo>
                        <a:pt x="371" y="730"/>
                      </a:lnTo>
                      <a:lnTo>
                        <a:pt x="351" y="713"/>
                      </a:lnTo>
                      <a:lnTo>
                        <a:pt x="347" y="699"/>
                      </a:lnTo>
                      <a:lnTo>
                        <a:pt x="342" y="689"/>
                      </a:lnTo>
                      <a:lnTo>
                        <a:pt x="334" y="685"/>
                      </a:lnTo>
                      <a:lnTo>
                        <a:pt x="324" y="669"/>
                      </a:lnTo>
                      <a:lnTo>
                        <a:pt x="323" y="661"/>
                      </a:lnTo>
                      <a:lnTo>
                        <a:pt x="319" y="655"/>
                      </a:lnTo>
                      <a:lnTo>
                        <a:pt x="313" y="651"/>
                      </a:lnTo>
                      <a:lnTo>
                        <a:pt x="301" y="656"/>
                      </a:lnTo>
                      <a:lnTo>
                        <a:pt x="293" y="664"/>
                      </a:lnTo>
                      <a:lnTo>
                        <a:pt x="292" y="661"/>
                      </a:lnTo>
                      <a:lnTo>
                        <a:pt x="286" y="659"/>
                      </a:lnTo>
                      <a:lnTo>
                        <a:pt x="283" y="654"/>
                      </a:lnTo>
                      <a:lnTo>
                        <a:pt x="276" y="649"/>
                      </a:lnTo>
                      <a:lnTo>
                        <a:pt x="271" y="642"/>
                      </a:lnTo>
                      <a:lnTo>
                        <a:pt x="270" y="632"/>
                      </a:lnTo>
                      <a:lnTo>
                        <a:pt x="265" y="627"/>
                      </a:lnTo>
                      <a:lnTo>
                        <a:pt x="256" y="624"/>
                      </a:lnTo>
                      <a:lnTo>
                        <a:pt x="252" y="628"/>
                      </a:lnTo>
                      <a:lnTo>
                        <a:pt x="254" y="634"/>
                      </a:lnTo>
                      <a:lnTo>
                        <a:pt x="252" y="640"/>
                      </a:lnTo>
                      <a:lnTo>
                        <a:pt x="253" y="646"/>
                      </a:lnTo>
                      <a:lnTo>
                        <a:pt x="244" y="646"/>
                      </a:lnTo>
                      <a:lnTo>
                        <a:pt x="243" y="656"/>
                      </a:lnTo>
                      <a:lnTo>
                        <a:pt x="240" y="655"/>
                      </a:lnTo>
                      <a:lnTo>
                        <a:pt x="237" y="653"/>
                      </a:lnTo>
                      <a:lnTo>
                        <a:pt x="217" y="638"/>
                      </a:lnTo>
                      <a:lnTo>
                        <a:pt x="210" y="630"/>
                      </a:lnTo>
                      <a:lnTo>
                        <a:pt x="205" y="622"/>
                      </a:lnTo>
                      <a:lnTo>
                        <a:pt x="201" y="602"/>
                      </a:lnTo>
                      <a:lnTo>
                        <a:pt x="188" y="595"/>
                      </a:lnTo>
                      <a:lnTo>
                        <a:pt x="189" y="574"/>
                      </a:lnTo>
                      <a:lnTo>
                        <a:pt x="193" y="547"/>
                      </a:lnTo>
                      <a:lnTo>
                        <a:pt x="186" y="533"/>
                      </a:lnTo>
                      <a:lnTo>
                        <a:pt x="179" y="521"/>
                      </a:lnTo>
                      <a:lnTo>
                        <a:pt x="172" y="506"/>
                      </a:lnTo>
                      <a:lnTo>
                        <a:pt x="163" y="497"/>
                      </a:lnTo>
                      <a:lnTo>
                        <a:pt x="150" y="493"/>
                      </a:lnTo>
                      <a:lnTo>
                        <a:pt x="140" y="488"/>
                      </a:lnTo>
                      <a:lnTo>
                        <a:pt x="126" y="477"/>
                      </a:lnTo>
                      <a:lnTo>
                        <a:pt x="111" y="466"/>
                      </a:lnTo>
                      <a:lnTo>
                        <a:pt x="99" y="460"/>
                      </a:lnTo>
                      <a:lnTo>
                        <a:pt x="99" y="449"/>
                      </a:lnTo>
                      <a:lnTo>
                        <a:pt x="93" y="435"/>
                      </a:lnTo>
                      <a:lnTo>
                        <a:pt x="86" y="429"/>
                      </a:lnTo>
                      <a:lnTo>
                        <a:pt x="82" y="422"/>
                      </a:lnTo>
                      <a:lnTo>
                        <a:pt x="73" y="422"/>
                      </a:lnTo>
                      <a:lnTo>
                        <a:pt x="67" y="417"/>
                      </a:lnTo>
                      <a:lnTo>
                        <a:pt x="65" y="401"/>
                      </a:lnTo>
                      <a:lnTo>
                        <a:pt x="68" y="400"/>
                      </a:lnTo>
                      <a:lnTo>
                        <a:pt x="72" y="393"/>
                      </a:lnTo>
                      <a:lnTo>
                        <a:pt x="76" y="368"/>
                      </a:lnTo>
                      <a:lnTo>
                        <a:pt x="80" y="360"/>
                      </a:lnTo>
                      <a:lnTo>
                        <a:pt x="88" y="358"/>
                      </a:lnTo>
                      <a:lnTo>
                        <a:pt x="87" y="349"/>
                      </a:lnTo>
                      <a:lnTo>
                        <a:pt x="100" y="328"/>
                      </a:lnTo>
                      <a:lnTo>
                        <a:pt x="109" y="317"/>
                      </a:lnTo>
                      <a:lnTo>
                        <a:pt x="104" y="299"/>
                      </a:lnTo>
                      <a:lnTo>
                        <a:pt x="110" y="285"/>
                      </a:lnTo>
                      <a:lnTo>
                        <a:pt x="116" y="278"/>
                      </a:lnTo>
                      <a:lnTo>
                        <a:pt x="102" y="278"/>
                      </a:lnTo>
                      <a:lnTo>
                        <a:pt x="80" y="273"/>
                      </a:lnTo>
                      <a:lnTo>
                        <a:pt x="68" y="262"/>
                      </a:lnTo>
                      <a:lnTo>
                        <a:pt x="62" y="240"/>
                      </a:lnTo>
                      <a:lnTo>
                        <a:pt x="50" y="230"/>
                      </a:lnTo>
                      <a:lnTo>
                        <a:pt x="40" y="213"/>
                      </a:lnTo>
                      <a:lnTo>
                        <a:pt x="35" y="180"/>
                      </a:lnTo>
                      <a:lnTo>
                        <a:pt x="34" y="164"/>
                      </a:lnTo>
                      <a:lnTo>
                        <a:pt x="22" y="147"/>
                      </a:lnTo>
                      <a:lnTo>
                        <a:pt x="8" y="139"/>
                      </a:lnTo>
                      <a:lnTo>
                        <a:pt x="12" y="118"/>
                      </a:lnTo>
                      <a:lnTo>
                        <a:pt x="10" y="102"/>
                      </a:lnTo>
                      <a:lnTo>
                        <a:pt x="10" y="85"/>
                      </a:lnTo>
                      <a:lnTo>
                        <a:pt x="8" y="58"/>
                      </a:lnTo>
                      <a:lnTo>
                        <a:pt x="1" y="41"/>
                      </a:lnTo>
                      <a:lnTo>
                        <a:pt x="0" y="34"/>
                      </a:lnTo>
                      <a:lnTo>
                        <a:pt x="14" y="25"/>
                      </a:lnTo>
                      <a:lnTo>
                        <a:pt x="16" y="18"/>
                      </a:lnTo>
                      <a:lnTo>
                        <a:pt x="25" y="0"/>
                      </a:lnTo>
                      <a:lnTo>
                        <a:pt x="34" y="11"/>
                      </a:lnTo>
                      <a:lnTo>
                        <a:pt x="38" y="16"/>
                      </a:lnTo>
                      <a:lnTo>
                        <a:pt x="70" y="62"/>
                      </a:lnTo>
                      <a:lnTo>
                        <a:pt x="86" y="65"/>
                      </a:lnTo>
                      <a:lnTo>
                        <a:pt x="99" y="68"/>
                      </a:lnTo>
                      <a:lnTo>
                        <a:pt x="104" y="68"/>
                      </a:lnTo>
                      <a:lnTo>
                        <a:pt x="121" y="68"/>
                      </a:lnTo>
                      <a:lnTo>
                        <a:pt x="127" y="68"/>
                      </a:lnTo>
                      <a:lnTo>
                        <a:pt x="138" y="65"/>
                      </a:lnTo>
                      <a:lnTo>
                        <a:pt x="150" y="53"/>
                      </a:lnTo>
                      <a:lnTo>
                        <a:pt x="156" y="37"/>
                      </a:lnTo>
                      <a:lnTo>
                        <a:pt x="166" y="27"/>
                      </a:lnTo>
                      <a:lnTo>
                        <a:pt x="178" y="19"/>
                      </a:lnTo>
                      <a:lnTo>
                        <a:pt x="204" y="13"/>
                      </a:lnTo>
                      <a:lnTo>
                        <a:pt x="221" y="22"/>
                      </a:lnTo>
                      <a:lnTo>
                        <a:pt x="220" y="36"/>
                      </a:lnTo>
                      <a:lnTo>
                        <a:pt x="227" y="57"/>
                      </a:lnTo>
                      <a:lnTo>
                        <a:pt x="212" y="65"/>
                      </a:lnTo>
                      <a:lnTo>
                        <a:pt x="209" y="70"/>
                      </a:lnTo>
                      <a:lnTo>
                        <a:pt x="220" y="77"/>
                      </a:lnTo>
                      <a:lnTo>
                        <a:pt x="224" y="81"/>
                      </a:lnTo>
                      <a:lnTo>
                        <a:pt x="232" y="85"/>
                      </a:lnTo>
                      <a:lnTo>
                        <a:pt x="240" y="92"/>
                      </a:lnTo>
                      <a:lnTo>
                        <a:pt x="247" y="95"/>
                      </a:lnTo>
                      <a:lnTo>
                        <a:pt x="254" y="95"/>
                      </a:lnTo>
                      <a:lnTo>
                        <a:pt x="258" y="94"/>
                      </a:lnTo>
                      <a:lnTo>
                        <a:pt x="260" y="123"/>
                      </a:lnTo>
                      <a:lnTo>
                        <a:pt x="265" y="142"/>
                      </a:lnTo>
                      <a:lnTo>
                        <a:pt x="270" y="155"/>
                      </a:lnTo>
                      <a:lnTo>
                        <a:pt x="282" y="165"/>
                      </a:lnTo>
                      <a:lnTo>
                        <a:pt x="293" y="167"/>
                      </a:lnTo>
                      <a:lnTo>
                        <a:pt x="303" y="171"/>
                      </a:lnTo>
                      <a:lnTo>
                        <a:pt x="318" y="170"/>
                      </a:lnTo>
                      <a:lnTo>
                        <a:pt x="329" y="171"/>
                      </a:lnTo>
                      <a:lnTo>
                        <a:pt x="336" y="176"/>
                      </a:lnTo>
                      <a:lnTo>
                        <a:pt x="344" y="192"/>
                      </a:lnTo>
                      <a:lnTo>
                        <a:pt x="357" y="203"/>
                      </a:lnTo>
                      <a:lnTo>
                        <a:pt x="377" y="214"/>
                      </a:lnTo>
                      <a:lnTo>
                        <a:pt x="411" y="225"/>
                      </a:lnTo>
                      <a:lnTo>
                        <a:pt x="423" y="226"/>
                      </a:lnTo>
                      <a:lnTo>
                        <a:pt x="479" y="209"/>
                      </a:lnTo>
                      <a:lnTo>
                        <a:pt x="497" y="207"/>
                      </a:lnTo>
                      <a:lnTo>
                        <a:pt x="519" y="202"/>
                      </a:lnTo>
                      <a:lnTo>
                        <a:pt x="516" y="205"/>
                      </a:lnTo>
                      <a:lnTo>
                        <a:pt x="502" y="208"/>
                      </a:lnTo>
                      <a:lnTo>
                        <a:pt x="519" y="210"/>
                      </a:lnTo>
                      <a:lnTo>
                        <a:pt x="543" y="207"/>
                      </a:lnTo>
                      <a:lnTo>
                        <a:pt x="543" y="187"/>
                      </a:lnTo>
                      <a:lnTo>
                        <a:pt x="534" y="166"/>
                      </a:lnTo>
                      <a:lnTo>
                        <a:pt x="548" y="166"/>
                      </a:lnTo>
                      <a:lnTo>
                        <a:pt x="566" y="162"/>
                      </a:lnTo>
                      <a:lnTo>
                        <a:pt x="600" y="135"/>
                      </a:lnTo>
                      <a:lnTo>
                        <a:pt x="615" y="121"/>
                      </a:lnTo>
                      <a:lnTo>
                        <a:pt x="631" y="117"/>
                      </a:lnTo>
                      <a:lnTo>
                        <a:pt x="642" y="117"/>
                      </a:lnTo>
                      <a:lnTo>
                        <a:pt x="653" y="121"/>
                      </a:lnTo>
                      <a:lnTo>
                        <a:pt x="664" y="121"/>
                      </a:lnTo>
                      <a:lnTo>
                        <a:pt x="669" y="116"/>
                      </a:lnTo>
                      <a:lnTo>
                        <a:pt x="672" y="107"/>
                      </a:lnTo>
                      <a:lnTo>
                        <a:pt x="686" y="105"/>
                      </a:lnTo>
                      <a:lnTo>
                        <a:pt x="707" y="107"/>
                      </a:lnTo>
                      <a:lnTo>
                        <a:pt x="722" y="119"/>
                      </a:lnTo>
                      <a:lnTo>
                        <a:pt x="731" y="131"/>
                      </a:lnTo>
                      <a:lnTo>
                        <a:pt x="769" y="143"/>
                      </a:lnTo>
                      <a:lnTo>
                        <a:pt x="782" y="150"/>
                      </a:lnTo>
                      <a:lnTo>
                        <a:pt x="793" y="153"/>
                      </a:lnTo>
                      <a:lnTo>
                        <a:pt x="804" y="150"/>
                      </a:lnTo>
                      <a:lnTo>
                        <a:pt x="819" y="153"/>
                      </a:lnTo>
                      <a:lnTo>
                        <a:pt x="828" y="158"/>
                      </a:lnTo>
                      <a:lnTo>
                        <a:pt x="837" y="171"/>
                      </a:lnTo>
                      <a:lnTo>
                        <a:pt x="841" y="183"/>
                      </a:lnTo>
                      <a:lnTo>
                        <a:pt x="851" y="187"/>
                      </a:lnTo>
                      <a:lnTo>
                        <a:pt x="867" y="197"/>
                      </a:lnTo>
                      <a:lnTo>
                        <a:pt x="889" y="215"/>
                      </a:lnTo>
                      <a:lnTo>
                        <a:pt x="905" y="225"/>
                      </a:lnTo>
                      <a:lnTo>
                        <a:pt x="931" y="225"/>
                      </a:lnTo>
                      <a:lnTo>
                        <a:pt x="936" y="230"/>
                      </a:lnTo>
                      <a:lnTo>
                        <a:pt x="936" y="267"/>
                      </a:lnTo>
                      <a:lnTo>
                        <a:pt x="939" y="278"/>
                      </a:lnTo>
                      <a:lnTo>
                        <a:pt x="937" y="291"/>
                      </a:lnTo>
                      <a:lnTo>
                        <a:pt x="935" y="305"/>
                      </a:lnTo>
                      <a:lnTo>
                        <a:pt x="935" y="321"/>
                      </a:lnTo>
                      <a:lnTo>
                        <a:pt x="930" y="343"/>
                      </a:lnTo>
                      <a:lnTo>
                        <a:pt x="916" y="365"/>
                      </a:lnTo>
                      <a:lnTo>
                        <a:pt x="916" y="380"/>
                      </a:lnTo>
                      <a:lnTo>
                        <a:pt x="895" y="388"/>
                      </a:lnTo>
                      <a:lnTo>
                        <a:pt x="895" y="398"/>
                      </a:lnTo>
                      <a:lnTo>
                        <a:pt x="895" y="418"/>
                      </a:lnTo>
                      <a:lnTo>
                        <a:pt x="909" y="423"/>
                      </a:lnTo>
                      <a:lnTo>
                        <a:pt x="910" y="434"/>
                      </a:lnTo>
                      <a:lnTo>
                        <a:pt x="903" y="452"/>
                      </a:lnTo>
                      <a:lnTo>
                        <a:pt x="899" y="470"/>
                      </a:lnTo>
                      <a:lnTo>
                        <a:pt x="901" y="482"/>
                      </a:lnTo>
                      <a:lnTo>
                        <a:pt x="907" y="498"/>
                      </a:lnTo>
                      <a:lnTo>
                        <a:pt x="910" y="516"/>
                      </a:lnTo>
                      <a:lnTo>
                        <a:pt x="907" y="533"/>
                      </a:lnTo>
                      <a:lnTo>
                        <a:pt x="909" y="546"/>
                      </a:lnTo>
                      <a:lnTo>
                        <a:pt x="919" y="557"/>
                      </a:lnTo>
                      <a:lnTo>
                        <a:pt x="931" y="560"/>
                      </a:lnTo>
                      <a:lnTo>
                        <a:pt x="943" y="560"/>
                      </a:lnTo>
                      <a:lnTo>
                        <a:pt x="954" y="570"/>
                      </a:lnTo>
                      <a:lnTo>
                        <a:pt x="960" y="586"/>
                      </a:lnTo>
                      <a:lnTo>
                        <a:pt x="960" y="601"/>
                      </a:lnTo>
                      <a:lnTo>
                        <a:pt x="954" y="618"/>
                      </a:lnTo>
                      <a:lnTo>
                        <a:pt x="931" y="646"/>
                      </a:lnTo>
                      <a:lnTo>
                        <a:pt x="919" y="671"/>
                      </a:lnTo>
                      <a:lnTo>
                        <a:pt x="915" y="676"/>
                      </a:lnTo>
                      <a:lnTo>
                        <a:pt x="923" y="686"/>
                      </a:lnTo>
                      <a:lnTo>
                        <a:pt x="937" y="698"/>
                      </a:lnTo>
                      <a:lnTo>
                        <a:pt x="958" y="741"/>
                      </a:lnTo>
                      <a:lnTo>
                        <a:pt x="970" y="751"/>
                      </a:lnTo>
                      <a:lnTo>
                        <a:pt x="986" y="759"/>
                      </a:lnTo>
                      <a:lnTo>
                        <a:pt x="1013" y="768"/>
                      </a:lnTo>
                      <a:lnTo>
                        <a:pt x="1018" y="774"/>
                      </a:lnTo>
                      <a:lnTo>
                        <a:pt x="1023" y="800"/>
                      </a:lnTo>
                      <a:lnTo>
                        <a:pt x="1024" y="815"/>
                      </a:lnTo>
                      <a:lnTo>
                        <a:pt x="1023" y="829"/>
                      </a:lnTo>
                      <a:lnTo>
                        <a:pt x="1043" y="833"/>
                      </a:lnTo>
                      <a:lnTo>
                        <a:pt x="1048" y="838"/>
                      </a:lnTo>
                      <a:lnTo>
                        <a:pt x="1049" y="848"/>
                      </a:lnTo>
                      <a:lnTo>
                        <a:pt x="1046" y="854"/>
                      </a:lnTo>
                      <a:lnTo>
                        <a:pt x="1033" y="866"/>
                      </a:lnTo>
                      <a:lnTo>
                        <a:pt x="1021" y="869"/>
                      </a:lnTo>
                      <a:lnTo>
                        <a:pt x="1006" y="875"/>
                      </a:lnTo>
                      <a:lnTo>
                        <a:pt x="992" y="880"/>
                      </a:lnTo>
                      <a:lnTo>
                        <a:pt x="979" y="890"/>
                      </a:lnTo>
                      <a:lnTo>
                        <a:pt x="970" y="902"/>
                      </a:lnTo>
                      <a:lnTo>
                        <a:pt x="959" y="931"/>
                      </a:lnTo>
                      <a:lnTo>
                        <a:pt x="957" y="944"/>
                      </a:lnTo>
                      <a:lnTo>
                        <a:pt x="957" y="95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2" name="Freeform 106"/>
                <p:cNvSpPr>
                  <a:spLocks noChangeAspect="1"/>
                </p:cNvSpPr>
                <p:nvPr/>
              </p:nvSpPr>
              <p:spPr bwMode="gray">
                <a:xfrm>
                  <a:off x="4005263" y="2563813"/>
                  <a:ext cx="442912" cy="454025"/>
                </a:xfrm>
                <a:custGeom>
                  <a:avLst/>
                  <a:gdLst>
                    <a:gd name="T0" fmla="*/ 31578 w 534"/>
                    <a:gd name="T1" fmla="*/ 41104 h 548"/>
                    <a:gd name="T2" fmla="*/ 30559 w 534"/>
                    <a:gd name="T3" fmla="*/ 40282 h 548"/>
                    <a:gd name="T4" fmla="*/ 30260 w 534"/>
                    <a:gd name="T5" fmla="*/ 40610 h 548"/>
                    <a:gd name="T6" fmla="*/ 28702 w 534"/>
                    <a:gd name="T7" fmla="*/ 40199 h 548"/>
                    <a:gd name="T8" fmla="*/ 27084 w 534"/>
                    <a:gd name="T9" fmla="*/ 42090 h 548"/>
                    <a:gd name="T10" fmla="*/ 25526 w 534"/>
                    <a:gd name="T11" fmla="*/ 45050 h 548"/>
                    <a:gd name="T12" fmla="*/ 15879 w 534"/>
                    <a:gd name="T13" fmla="*/ 42336 h 548"/>
                    <a:gd name="T14" fmla="*/ 15759 w 534"/>
                    <a:gd name="T15" fmla="*/ 38802 h 548"/>
                    <a:gd name="T16" fmla="*/ 13901 w 534"/>
                    <a:gd name="T17" fmla="*/ 38391 h 548"/>
                    <a:gd name="T18" fmla="*/ 13063 w 534"/>
                    <a:gd name="T19" fmla="*/ 36500 h 548"/>
                    <a:gd name="T20" fmla="*/ 5992 w 534"/>
                    <a:gd name="T21" fmla="*/ 30910 h 548"/>
                    <a:gd name="T22" fmla="*/ 0 w 534"/>
                    <a:gd name="T23" fmla="*/ 22853 h 548"/>
                    <a:gd name="T24" fmla="*/ 3475 w 534"/>
                    <a:gd name="T25" fmla="*/ 19483 h 548"/>
                    <a:gd name="T26" fmla="*/ 5692 w 534"/>
                    <a:gd name="T27" fmla="*/ 18086 h 548"/>
                    <a:gd name="T28" fmla="*/ 6651 w 534"/>
                    <a:gd name="T29" fmla="*/ 17182 h 548"/>
                    <a:gd name="T30" fmla="*/ 7969 w 534"/>
                    <a:gd name="T31" fmla="*/ 14798 h 548"/>
                    <a:gd name="T32" fmla="*/ 8389 w 534"/>
                    <a:gd name="T33" fmla="*/ 6001 h 548"/>
                    <a:gd name="T34" fmla="*/ 11325 w 534"/>
                    <a:gd name="T35" fmla="*/ 2549 h 548"/>
                    <a:gd name="T36" fmla="*/ 13721 w 534"/>
                    <a:gd name="T37" fmla="*/ 0 h 548"/>
                    <a:gd name="T38" fmla="*/ 16718 w 534"/>
                    <a:gd name="T39" fmla="*/ 822 h 548"/>
                    <a:gd name="T40" fmla="*/ 18336 w 534"/>
                    <a:gd name="T41" fmla="*/ 1644 h 548"/>
                    <a:gd name="T42" fmla="*/ 19714 w 534"/>
                    <a:gd name="T43" fmla="*/ 1150 h 548"/>
                    <a:gd name="T44" fmla="*/ 20612 w 534"/>
                    <a:gd name="T45" fmla="*/ 5261 h 548"/>
                    <a:gd name="T46" fmla="*/ 21691 w 534"/>
                    <a:gd name="T47" fmla="*/ 7891 h 548"/>
                    <a:gd name="T48" fmla="*/ 23728 w 534"/>
                    <a:gd name="T49" fmla="*/ 9208 h 548"/>
                    <a:gd name="T50" fmla="*/ 24208 w 534"/>
                    <a:gd name="T51" fmla="*/ 9783 h 548"/>
                    <a:gd name="T52" fmla="*/ 24147 w 534"/>
                    <a:gd name="T53" fmla="*/ 12496 h 548"/>
                    <a:gd name="T54" fmla="*/ 22829 w 534"/>
                    <a:gd name="T55" fmla="*/ 15126 h 548"/>
                    <a:gd name="T56" fmla="*/ 22410 w 534"/>
                    <a:gd name="T57" fmla="*/ 16031 h 548"/>
                    <a:gd name="T58" fmla="*/ 21931 w 534"/>
                    <a:gd name="T59" fmla="*/ 18661 h 548"/>
                    <a:gd name="T60" fmla="*/ 21511 w 534"/>
                    <a:gd name="T61" fmla="*/ 19401 h 548"/>
                    <a:gd name="T62" fmla="*/ 21991 w 534"/>
                    <a:gd name="T63" fmla="*/ 21045 h 548"/>
                    <a:gd name="T64" fmla="*/ 22770 w 534"/>
                    <a:gd name="T65" fmla="*/ 21702 h 548"/>
                    <a:gd name="T66" fmla="*/ 23549 w 534"/>
                    <a:gd name="T67" fmla="*/ 23265 h 548"/>
                    <a:gd name="T68" fmla="*/ 24268 w 534"/>
                    <a:gd name="T69" fmla="*/ 24745 h 548"/>
                    <a:gd name="T70" fmla="*/ 25886 w 534"/>
                    <a:gd name="T71" fmla="*/ 26470 h 548"/>
                    <a:gd name="T72" fmla="*/ 27383 w 534"/>
                    <a:gd name="T73" fmla="*/ 27211 h 548"/>
                    <a:gd name="T74" fmla="*/ 28342 w 534"/>
                    <a:gd name="T75" fmla="*/ 29183 h 548"/>
                    <a:gd name="T76" fmla="*/ 29181 w 534"/>
                    <a:gd name="T77" fmla="*/ 31321 h 548"/>
                    <a:gd name="T78" fmla="*/ 28881 w 534"/>
                    <a:gd name="T79" fmla="*/ 35267 h 548"/>
                    <a:gd name="T80" fmla="*/ 29900 w 534"/>
                    <a:gd name="T81" fmla="*/ 37487 h 548"/>
                    <a:gd name="T82" fmla="*/ 30619 w 534"/>
                    <a:gd name="T83" fmla="*/ 38802 h 548"/>
                    <a:gd name="T84" fmla="*/ 31997 w 534"/>
                    <a:gd name="T85" fmla="*/ 40199 h 548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534"/>
                    <a:gd name="T130" fmla="*/ 0 h 548"/>
                    <a:gd name="T131" fmla="*/ 534 w 534"/>
                    <a:gd name="T132" fmla="*/ 548 h 548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534" h="548">
                      <a:moveTo>
                        <a:pt x="534" y="489"/>
                      </a:moveTo>
                      <a:lnTo>
                        <a:pt x="527" y="500"/>
                      </a:lnTo>
                      <a:lnTo>
                        <a:pt x="520" y="495"/>
                      </a:lnTo>
                      <a:lnTo>
                        <a:pt x="510" y="490"/>
                      </a:lnTo>
                      <a:lnTo>
                        <a:pt x="507" y="491"/>
                      </a:lnTo>
                      <a:lnTo>
                        <a:pt x="505" y="494"/>
                      </a:lnTo>
                      <a:lnTo>
                        <a:pt x="493" y="490"/>
                      </a:lnTo>
                      <a:lnTo>
                        <a:pt x="479" y="489"/>
                      </a:lnTo>
                      <a:lnTo>
                        <a:pt x="463" y="495"/>
                      </a:lnTo>
                      <a:lnTo>
                        <a:pt x="452" y="512"/>
                      </a:lnTo>
                      <a:lnTo>
                        <a:pt x="442" y="532"/>
                      </a:lnTo>
                      <a:lnTo>
                        <a:pt x="426" y="548"/>
                      </a:lnTo>
                      <a:lnTo>
                        <a:pt x="328" y="543"/>
                      </a:lnTo>
                      <a:lnTo>
                        <a:pt x="265" y="515"/>
                      </a:lnTo>
                      <a:lnTo>
                        <a:pt x="263" y="511"/>
                      </a:lnTo>
                      <a:lnTo>
                        <a:pt x="263" y="472"/>
                      </a:lnTo>
                      <a:lnTo>
                        <a:pt x="261" y="469"/>
                      </a:lnTo>
                      <a:lnTo>
                        <a:pt x="232" y="467"/>
                      </a:lnTo>
                      <a:lnTo>
                        <a:pt x="224" y="449"/>
                      </a:lnTo>
                      <a:lnTo>
                        <a:pt x="218" y="444"/>
                      </a:lnTo>
                      <a:lnTo>
                        <a:pt x="162" y="423"/>
                      </a:lnTo>
                      <a:lnTo>
                        <a:pt x="100" y="376"/>
                      </a:lnTo>
                      <a:lnTo>
                        <a:pt x="16" y="353"/>
                      </a:lnTo>
                      <a:lnTo>
                        <a:pt x="0" y="278"/>
                      </a:lnTo>
                      <a:lnTo>
                        <a:pt x="43" y="248"/>
                      </a:lnTo>
                      <a:lnTo>
                        <a:pt x="58" y="237"/>
                      </a:lnTo>
                      <a:lnTo>
                        <a:pt x="73" y="232"/>
                      </a:lnTo>
                      <a:lnTo>
                        <a:pt x="95" y="220"/>
                      </a:lnTo>
                      <a:lnTo>
                        <a:pt x="107" y="213"/>
                      </a:lnTo>
                      <a:lnTo>
                        <a:pt x="111" y="209"/>
                      </a:lnTo>
                      <a:lnTo>
                        <a:pt x="123" y="204"/>
                      </a:lnTo>
                      <a:lnTo>
                        <a:pt x="133" y="180"/>
                      </a:lnTo>
                      <a:lnTo>
                        <a:pt x="136" y="143"/>
                      </a:lnTo>
                      <a:lnTo>
                        <a:pt x="140" y="73"/>
                      </a:lnTo>
                      <a:lnTo>
                        <a:pt x="171" y="60"/>
                      </a:lnTo>
                      <a:lnTo>
                        <a:pt x="189" y="31"/>
                      </a:lnTo>
                      <a:lnTo>
                        <a:pt x="204" y="22"/>
                      </a:lnTo>
                      <a:lnTo>
                        <a:pt x="229" y="0"/>
                      </a:lnTo>
                      <a:lnTo>
                        <a:pt x="249" y="9"/>
                      </a:lnTo>
                      <a:lnTo>
                        <a:pt x="279" y="10"/>
                      </a:lnTo>
                      <a:lnTo>
                        <a:pt x="297" y="9"/>
                      </a:lnTo>
                      <a:lnTo>
                        <a:pt x="306" y="20"/>
                      </a:lnTo>
                      <a:lnTo>
                        <a:pt x="322" y="22"/>
                      </a:lnTo>
                      <a:lnTo>
                        <a:pt x="329" y="14"/>
                      </a:lnTo>
                      <a:lnTo>
                        <a:pt x="334" y="47"/>
                      </a:lnTo>
                      <a:lnTo>
                        <a:pt x="344" y="64"/>
                      </a:lnTo>
                      <a:lnTo>
                        <a:pt x="356" y="74"/>
                      </a:lnTo>
                      <a:lnTo>
                        <a:pt x="362" y="96"/>
                      </a:lnTo>
                      <a:lnTo>
                        <a:pt x="374" y="107"/>
                      </a:lnTo>
                      <a:lnTo>
                        <a:pt x="396" y="112"/>
                      </a:lnTo>
                      <a:lnTo>
                        <a:pt x="410" y="112"/>
                      </a:lnTo>
                      <a:lnTo>
                        <a:pt x="404" y="119"/>
                      </a:lnTo>
                      <a:lnTo>
                        <a:pt x="398" y="133"/>
                      </a:lnTo>
                      <a:lnTo>
                        <a:pt x="403" y="152"/>
                      </a:lnTo>
                      <a:lnTo>
                        <a:pt x="394" y="162"/>
                      </a:lnTo>
                      <a:lnTo>
                        <a:pt x="381" y="184"/>
                      </a:lnTo>
                      <a:lnTo>
                        <a:pt x="382" y="192"/>
                      </a:lnTo>
                      <a:lnTo>
                        <a:pt x="374" y="195"/>
                      </a:lnTo>
                      <a:lnTo>
                        <a:pt x="370" y="202"/>
                      </a:lnTo>
                      <a:lnTo>
                        <a:pt x="366" y="227"/>
                      </a:lnTo>
                      <a:lnTo>
                        <a:pt x="362" y="234"/>
                      </a:lnTo>
                      <a:lnTo>
                        <a:pt x="359" y="236"/>
                      </a:lnTo>
                      <a:lnTo>
                        <a:pt x="361" y="251"/>
                      </a:lnTo>
                      <a:lnTo>
                        <a:pt x="367" y="256"/>
                      </a:lnTo>
                      <a:lnTo>
                        <a:pt x="376" y="256"/>
                      </a:lnTo>
                      <a:lnTo>
                        <a:pt x="380" y="264"/>
                      </a:lnTo>
                      <a:lnTo>
                        <a:pt x="387" y="269"/>
                      </a:lnTo>
                      <a:lnTo>
                        <a:pt x="393" y="283"/>
                      </a:lnTo>
                      <a:lnTo>
                        <a:pt x="393" y="294"/>
                      </a:lnTo>
                      <a:lnTo>
                        <a:pt x="405" y="301"/>
                      </a:lnTo>
                      <a:lnTo>
                        <a:pt x="420" y="311"/>
                      </a:lnTo>
                      <a:lnTo>
                        <a:pt x="432" y="322"/>
                      </a:lnTo>
                      <a:lnTo>
                        <a:pt x="444" y="327"/>
                      </a:lnTo>
                      <a:lnTo>
                        <a:pt x="457" y="331"/>
                      </a:lnTo>
                      <a:lnTo>
                        <a:pt x="466" y="340"/>
                      </a:lnTo>
                      <a:lnTo>
                        <a:pt x="473" y="355"/>
                      </a:lnTo>
                      <a:lnTo>
                        <a:pt x="480" y="367"/>
                      </a:lnTo>
                      <a:lnTo>
                        <a:pt x="487" y="381"/>
                      </a:lnTo>
                      <a:lnTo>
                        <a:pt x="483" y="408"/>
                      </a:lnTo>
                      <a:lnTo>
                        <a:pt x="482" y="429"/>
                      </a:lnTo>
                      <a:lnTo>
                        <a:pt x="495" y="436"/>
                      </a:lnTo>
                      <a:lnTo>
                        <a:pt x="499" y="456"/>
                      </a:lnTo>
                      <a:lnTo>
                        <a:pt x="504" y="464"/>
                      </a:lnTo>
                      <a:lnTo>
                        <a:pt x="511" y="472"/>
                      </a:lnTo>
                      <a:lnTo>
                        <a:pt x="531" y="487"/>
                      </a:lnTo>
                      <a:lnTo>
                        <a:pt x="534" y="489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5" name="Freeform 107"/>
                <p:cNvSpPr>
                  <a:spLocks noChangeAspect="1"/>
                </p:cNvSpPr>
                <p:nvPr/>
              </p:nvSpPr>
              <p:spPr bwMode="gray">
                <a:xfrm>
                  <a:off x="4548188" y="3171825"/>
                  <a:ext cx="34925" cy="82550"/>
                </a:xfrm>
                <a:custGeom>
                  <a:avLst/>
                  <a:gdLst>
                    <a:gd name="T0" fmla="*/ 605 w 45"/>
                    <a:gd name="T1" fmla="*/ 8785 h 98"/>
                    <a:gd name="T2" fmla="*/ 1325 w 45"/>
                    <a:gd name="T3" fmla="*/ 8068 h 98"/>
                    <a:gd name="T4" fmla="*/ 1439 w 45"/>
                    <a:gd name="T5" fmla="*/ 7799 h 98"/>
                    <a:gd name="T6" fmla="*/ 1477 w 45"/>
                    <a:gd name="T7" fmla="*/ 7261 h 98"/>
                    <a:gd name="T8" fmla="*/ 1628 w 45"/>
                    <a:gd name="T9" fmla="*/ 6633 h 98"/>
                    <a:gd name="T10" fmla="*/ 1666 w 45"/>
                    <a:gd name="T11" fmla="*/ 6275 h 98"/>
                    <a:gd name="T12" fmla="*/ 1666 w 45"/>
                    <a:gd name="T13" fmla="*/ 4931 h 98"/>
                    <a:gd name="T14" fmla="*/ 1514 w 45"/>
                    <a:gd name="T15" fmla="*/ 4482 h 98"/>
                    <a:gd name="T16" fmla="*/ 1514 w 45"/>
                    <a:gd name="T17" fmla="*/ 3765 h 98"/>
                    <a:gd name="T18" fmla="*/ 1514 w 45"/>
                    <a:gd name="T19" fmla="*/ 2958 h 98"/>
                    <a:gd name="T20" fmla="*/ 1628 w 45"/>
                    <a:gd name="T21" fmla="*/ 2869 h 98"/>
                    <a:gd name="T22" fmla="*/ 1552 w 45"/>
                    <a:gd name="T23" fmla="*/ 2600 h 98"/>
                    <a:gd name="T24" fmla="*/ 1666 w 45"/>
                    <a:gd name="T25" fmla="*/ 2241 h 98"/>
                    <a:gd name="T26" fmla="*/ 1666 w 45"/>
                    <a:gd name="T27" fmla="*/ 1882 h 98"/>
                    <a:gd name="T28" fmla="*/ 1703 w 45"/>
                    <a:gd name="T29" fmla="*/ 1434 h 98"/>
                    <a:gd name="T30" fmla="*/ 1628 w 45"/>
                    <a:gd name="T31" fmla="*/ 1344 h 98"/>
                    <a:gd name="T32" fmla="*/ 1363 w 45"/>
                    <a:gd name="T33" fmla="*/ 1076 h 98"/>
                    <a:gd name="T34" fmla="*/ 1287 w 45"/>
                    <a:gd name="T35" fmla="*/ 897 h 98"/>
                    <a:gd name="T36" fmla="*/ 1287 w 45"/>
                    <a:gd name="T37" fmla="*/ 538 h 98"/>
                    <a:gd name="T38" fmla="*/ 1136 w 45"/>
                    <a:gd name="T39" fmla="*/ 359 h 98"/>
                    <a:gd name="T40" fmla="*/ 908 w 45"/>
                    <a:gd name="T41" fmla="*/ 0 h 98"/>
                    <a:gd name="T42" fmla="*/ 682 w 45"/>
                    <a:gd name="T43" fmla="*/ 359 h 98"/>
                    <a:gd name="T44" fmla="*/ 492 w 45"/>
                    <a:gd name="T45" fmla="*/ 1076 h 98"/>
                    <a:gd name="T46" fmla="*/ 416 w 45"/>
                    <a:gd name="T47" fmla="*/ 2331 h 98"/>
                    <a:gd name="T48" fmla="*/ 265 w 45"/>
                    <a:gd name="T49" fmla="*/ 3227 h 98"/>
                    <a:gd name="T50" fmla="*/ 38 w 45"/>
                    <a:gd name="T51" fmla="*/ 3855 h 98"/>
                    <a:gd name="T52" fmla="*/ 38 w 45"/>
                    <a:gd name="T53" fmla="*/ 4482 h 98"/>
                    <a:gd name="T54" fmla="*/ 0 w 45"/>
                    <a:gd name="T55" fmla="*/ 4931 h 98"/>
                    <a:gd name="T56" fmla="*/ 76 w 45"/>
                    <a:gd name="T57" fmla="*/ 5199 h 98"/>
                    <a:gd name="T58" fmla="*/ 0 w 45"/>
                    <a:gd name="T59" fmla="*/ 5648 h 98"/>
                    <a:gd name="T60" fmla="*/ 38 w 45"/>
                    <a:gd name="T61" fmla="*/ 5916 h 98"/>
                    <a:gd name="T62" fmla="*/ 190 w 45"/>
                    <a:gd name="T63" fmla="*/ 6633 h 98"/>
                    <a:gd name="T64" fmla="*/ 76 w 45"/>
                    <a:gd name="T65" fmla="*/ 6903 h 98"/>
                    <a:gd name="T66" fmla="*/ 190 w 45"/>
                    <a:gd name="T67" fmla="*/ 7172 h 98"/>
                    <a:gd name="T68" fmla="*/ 114 w 45"/>
                    <a:gd name="T69" fmla="*/ 7531 h 98"/>
                    <a:gd name="T70" fmla="*/ 76 w 45"/>
                    <a:gd name="T71" fmla="*/ 7620 h 98"/>
                    <a:gd name="T72" fmla="*/ 341 w 45"/>
                    <a:gd name="T73" fmla="*/ 8696 h 98"/>
                    <a:gd name="T74" fmla="*/ 605 w 45"/>
                    <a:gd name="T75" fmla="*/ 8785 h 98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45"/>
                    <a:gd name="T115" fmla="*/ 0 h 98"/>
                    <a:gd name="T116" fmla="*/ 45 w 45"/>
                    <a:gd name="T117" fmla="*/ 98 h 98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45" h="98">
                      <a:moveTo>
                        <a:pt x="16" y="98"/>
                      </a:moveTo>
                      <a:lnTo>
                        <a:pt x="35" y="90"/>
                      </a:lnTo>
                      <a:lnTo>
                        <a:pt x="38" y="87"/>
                      </a:lnTo>
                      <a:lnTo>
                        <a:pt x="39" y="81"/>
                      </a:lnTo>
                      <a:lnTo>
                        <a:pt x="43" y="74"/>
                      </a:lnTo>
                      <a:lnTo>
                        <a:pt x="44" y="70"/>
                      </a:lnTo>
                      <a:lnTo>
                        <a:pt x="44" y="55"/>
                      </a:lnTo>
                      <a:lnTo>
                        <a:pt x="40" y="50"/>
                      </a:lnTo>
                      <a:lnTo>
                        <a:pt x="40" y="42"/>
                      </a:lnTo>
                      <a:lnTo>
                        <a:pt x="40" y="33"/>
                      </a:lnTo>
                      <a:lnTo>
                        <a:pt x="43" y="32"/>
                      </a:lnTo>
                      <a:lnTo>
                        <a:pt x="41" y="29"/>
                      </a:lnTo>
                      <a:lnTo>
                        <a:pt x="44" y="25"/>
                      </a:lnTo>
                      <a:lnTo>
                        <a:pt x="44" y="21"/>
                      </a:lnTo>
                      <a:lnTo>
                        <a:pt x="45" y="16"/>
                      </a:lnTo>
                      <a:lnTo>
                        <a:pt x="43" y="15"/>
                      </a:lnTo>
                      <a:lnTo>
                        <a:pt x="36" y="12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0" y="4"/>
                      </a:lnTo>
                      <a:lnTo>
                        <a:pt x="24" y="0"/>
                      </a:lnTo>
                      <a:lnTo>
                        <a:pt x="18" y="4"/>
                      </a:lnTo>
                      <a:lnTo>
                        <a:pt x="13" y="12"/>
                      </a:lnTo>
                      <a:lnTo>
                        <a:pt x="11" y="26"/>
                      </a:lnTo>
                      <a:lnTo>
                        <a:pt x="7" y="36"/>
                      </a:lnTo>
                      <a:lnTo>
                        <a:pt x="1" y="43"/>
                      </a:lnTo>
                      <a:lnTo>
                        <a:pt x="1" y="50"/>
                      </a:lnTo>
                      <a:lnTo>
                        <a:pt x="0" y="55"/>
                      </a:lnTo>
                      <a:lnTo>
                        <a:pt x="2" y="58"/>
                      </a:lnTo>
                      <a:lnTo>
                        <a:pt x="0" y="63"/>
                      </a:lnTo>
                      <a:lnTo>
                        <a:pt x="1" y="66"/>
                      </a:lnTo>
                      <a:lnTo>
                        <a:pt x="5" y="74"/>
                      </a:lnTo>
                      <a:lnTo>
                        <a:pt x="2" y="77"/>
                      </a:lnTo>
                      <a:lnTo>
                        <a:pt x="5" y="80"/>
                      </a:lnTo>
                      <a:lnTo>
                        <a:pt x="3" y="84"/>
                      </a:lnTo>
                      <a:lnTo>
                        <a:pt x="2" y="85"/>
                      </a:lnTo>
                      <a:lnTo>
                        <a:pt x="9" y="97"/>
                      </a:lnTo>
                      <a:lnTo>
                        <a:pt x="16" y="9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6" name="Freeform 108"/>
                <p:cNvSpPr>
                  <a:spLocks noChangeAspect="1"/>
                </p:cNvSpPr>
                <p:nvPr/>
              </p:nvSpPr>
              <p:spPr bwMode="gray">
                <a:xfrm>
                  <a:off x="4557713" y="3175000"/>
                  <a:ext cx="242887" cy="180975"/>
                </a:xfrm>
                <a:custGeom>
                  <a:avLst/>
                  <a:gdLst>
                    <a:gd name="T0" fmla="*/ 14530 w 288"/>
                    <a:gd name="T1" fmla="*/ 19653 h 215"/>
                    <a:gd name="T2" fmla="*/ 2411 w 288"/>
                    <a:gd name="T3" fmla="*/ 12432 h 215"/>
                    <a:gd name="T4" fmla="*/ 0 w 288"/>
                    <a:gd name="T5" fmla="*/ 8410 h 215"/>
                    <a:gd name="T6" fmla="*/ 1138 w 288"/>
                    <a:gd name="T7" fmla="*/ 8135 h 215"/>
                    <a:gd name="T8" fmla="*/ 1339 w 288"/>
                    <a:gd name="T9" fmla="*/ 8684 h 215"/>
                    <a:gd name="T10" fmla="*/ 1138 w 288"/>
                    <a:gd name="T11" fmla="*/ 9781 h 215"/>
                    <a:gd name="T12" fmla="*/ 2009 w 288"/>
                    <a:gd name="T13" fmla="*/ 9963 h 215"/>
                    <a:gd name="T14" fmla="*/ 2343 w 288"/>
                    <a:gd name="T15" fmla="*/ 9781 h 215"/>
                    <a:gd name="T16" fmla="*/ 2746 w 288"/>
                    <a:gd name="T17" fmla="*/ 11152 h 215"/>
                    <a:gd name="T18" fmla="*/ 4687 w 288"/>
                    <a:gd name="T19" fmla="*/ 11335 h 215"/>
                    <a:gd name="T20" fmla="*/ 5290 w 288"/>
                    <a:gd name="T21" fmla="*/ 10787 h 215"/>
                    <a:gd name="T22" fmla="*/ 7365 w 288"/>
                    <a:gd name="T23" fmla="*/ 10420 h 215"/>
                    <a:gd name="T24" fmla="*/ 8370 w 288"/>
                    <a:gd name="T25" fmla="*/ 10787 h 215"/>
                    <a:gd name="T26" fmla="*/ 10647 w 288"/>
                    <a:gd name="T27" fmla="*/ 10878 h 215"/>
                    <a:gd name="T28" fmla="*/ 11316 w 288"/>
                    <a:gd name="T29" fmla="*/ 9963 h 215"/>
                    <a:gd name="T30" fmla="*/ 12053 w 288"/>
                    <a:gd name="T31" fmla="*/ 9690 h 215"/>
                    <a:gd name="T32" fmla="*/ 12454 w 288"/>
                    <a:gd name="T33" fmla="*/ 9324 h 215"/>
                    <a:gd name="T34" fmla="*/ 12321 w 288"/>
                    <a:gd name="T35" fmla="*/ 8867 h 215"/>
                    <a:gd name="T36" fmla="*/ 12856 w 288"/>
                    <a:gd name="T37" fmla="*/ 8684 h 215"/>
                    <a:gd name="T38" fmla="*/ 13057 w 288"/>
                    <a:gd name="T39" fmla="*/ 8319 h 215"/>
                    <a:gd name="T40" fmla="*/ 13191 w 288"/>
                    <a:gd name="T41" fmla="*/ 7679 h 215"/>
                    <a:gd name="T42" fmla="*/ 13459 w 288"/>
                    <a:gd name="T43" fmla="*/ 6947 h 215"/>
                    <a:gd name="T44" fmla="*/ 14263 w 288"/>
                    <a:gd name="T45" fmla="*/ 5941 h 215"/>
                    <a:gd name="T46" fmla="*/ 14664 w 288"/>
                    <a:gd name="T47" fmla="*/ 5393 h 215"/>
                    <a:gd name="T48" fmla="*/ 15602 w 288"/>
                    <a:gd name="T49" fmla="*/ 4388 h 215"/>
                    <a:gd name="T50" fmla="*/ 15936 w 288"/>
                    <a:gd name="T51" fmla="*/ 3931 h 215"/>
                    <a:gd name="T52" fmla="*/ 16070 w 288"/>
                    <a:gd name="T53" fmla="*/ 3565 h 215"/>
                    <a:gd name="T54" fmla="*/ 16405 w 288"/>
                    <a:gd name="T55" fmla="*/ 2925 h 215"/>
                    <a:gd name="T56" fmla="*/ 16673 w 288"/>
                    <a:gd name="T57" fmla="*/ 2468 h 215"/>
                    <a:gd name="T58" fmla="*/ 18079 w 288"/>
                    <a:gd name="T59" fmla="*/ 915 h 215"/>
                    <a:gd name="T60" fmla="*/ 18414 w 288"/>
                    <a:gd name="T61" fmla="*/ 365 h 215"/>
                    <a:gd name="T62" fmla="*/ 18481 w 288"/>
                    <a:gd name="T63" fmla="*/ 1097 h 215"/>
                    <a:gd name="T64" fmla="*/ 18414 w 288"/>
                    <a:gd name="T65" fmla="*/ 1920 h 215"/>
                    <a:gd name="T66" fmla="*/ 19083 w 288"/>
                    <a:gd name="T67" fmla="*/ 2285 h 215"/>
                    <a:gd name="T68" fmla="*/ 19217 w 288"/>
                    <a:gd name="T69" fmla="*/ 5850 h 215"/>
                    <a:gd name="T70" fmla="*/ 17075 w 288"/>
                    <a:gd name="T71" fmla="*/ 6673 h 215"/>
                    <a:gd name="T72" fmla="*/ 16004 w 288"/>
                    <a:gd name="T73" fmla="*/ 12067 h 215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288"/>
                    <a:gd name="T112" fmla="*/ 0 h 215"/>
                    <a:gd name="T113" fmla="*/ 288 w 288"/>
                    <a:gd name="T114" fmla="*/ 215 h 215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288" h="215">
                      <a:moveTo>
                        <a:pt x="228" y="203"/>
                      </a:moveTo>
                      <a:lnTo>
                        <a:pt x="217" y="215"/>
                      </a:lnTo>
                      <a:lnTo>
                        <a:pt x="52" y="184"/>
                      </a:lnTo>
                      <a:lnTo>
                        <a:pt x="36" y="136"/>
                      </a:lnTo>
                      <a:lnTo>
                        <a:pt x="3" y="107"/>
                      </a:lnTo>
                      <a:lnTo>
                        <a:pt x="0" y="92"/>
                      </a:lnTo>
                      <a:lnTo>
                        <a:pt x="19" y="84"/>
                      </a:lnTo>
                      <a:lnTo>
                        <a:pt x="17" y="89"/>
                      </a:lnTo>
                      <a:lnTo>
                        <a:pt x="17" y="92"/>
                      </a:lnTo>
                      <a:lnTo>
                        <a:pt x="20" y="95"/>
                      </a:lnTo>
                      <a:lnTo>
                        <a:pt x="17" y="100"/>
                      </a:lnTo>
                      <a:lnTo>
                        <a:pt x="17" y="107"/>
                      </a:lnTo>
                      <a:lnTo>
                        <a:pt x="24" y="107"/>
                      </a:lnTo>
                      <a:lnTo>
                        <a:pt x="30" y="109"/>
                      </a:lnTo>
                      <a:lnTo>
                        <a:pt x="34" y="107"/>
                      </a:lnTo>
                      <a:lnTo>
                        <a:pt x="35" y="107"/>
                      </a:lnTo>
                      <a:lnTo>
                        <a:pt x="36" y="118"/>
                      </a:lnTo>
                      <a:lnTo>
                        <a:pt x="41" y="122"/>
                      </a:lnTo>
                      <a:lnTo>
                        <a:pt x="55" y="124"/>
                      </a:lnTo>
                      <a:lnTo>
                        <a:pt x="70" y="124"/>
                      </a:lnTo>
                      <a:lnTo>
                        <a:pt x="73" y="123"/>
                      </a:lnTo>
                      <a:lnTo>
                        <a:pt x="79" y="118"/>
                      </a:lnTo>
                      <a:lnTo>
                        <a:pt x="88" y="112"/>
                      </a:lnTo>
                      <a:lnTo>
                        <a:pt x="110" y="114"/>
                      </a:lnTo>
                      <a:lnTo>
                        <a:pt x="119" y="118"/>
                      </a:lnTo>
                      <a:lnTo>
                        <a:pt x="125" y="118"/>
                      </a:lnTo>
                      <a:lnTo>
                        <a:pt x="135" y="121"/>
                      </a:lnTo>
                      <a:lnTo>
                        <a:pt x="159" y="119"/>
                      </a:lnTo>
                      <a:lnTo>
                        <a:pt x="164" y="116"/>
                      </a:lnTo>
                      <a:lnTo>
                        <a:pt x="169" y="109"/>
                      </a:lnTo>
                      <a:lnTo>
                        <a:pt x="178" y="107"/>
                      </a:lnTo>
                      <a:lnTo>
                        <a:pt x="180" y="106"/>
                      </a:lnTo>
                      <a:lnTo>
                        <a:pt x="185" y="103"/>
                      </a:lnTo>
                      <a:lnTo>
                        <a:pt x="186" y="102"/>
                      </a:lnTo>
                      <a:lnTo>
                        <a:pt x="184" y="98"/>
                      </a:lnTo>
                      <a:lnTo>
                        <a:pt x="184" y="97"/>
                      </a:lnTo>
                      <a:lnTo>
                        <a:pt x="184" y="96"/>
                      </a:lnTo>
                      <a:lnTo>
                        <a:pt x="192" y="95"/>
                      </a:lnTo>
                      <a:lnTo>
                        <a:pt x="191" y="92"/>
                      </a:lnTo>
                      <a:lnTo>
                        <a:pt x="195" y="91"/>
                      </a:lnTo>
                      <a:lnTo>
                        <a:pt x="194" y="87"/>
                      </a:lnTo>
                      <a:lnTo>
                        <a:pt x="197" y="84"/>
                      </a:lnTo>
                      <a:lnTo>
                        <a:pt x="197" y="80"/>
                      </a:lnTo>
                      <a:lnTo>
                        <a:pt x="201" y="76"/>
                      </a:lnTo>
                      <a:lnTo>
                        <a:pt x="211" y="73"/>
                      </a:lnTo>
                      <a:lnTo>
                        <a:pt x="213" y="65"/>
                      </a:lnTo>
                      <a:lnTo>
                        <a:pt x="217" y="63"/>
                      </a:lnTo>
                      <a:lnTo>
                        <a:pt x="219" y="59"/>
                      </a:lnTo>
                      <a:lnTo>
                        <a:pt x="228" y="53"/>
                      </a:lnTo>
                      <a:lnTo>
                        <a:pt x="233" y="48"/>
                      </a:lnTo>
                      <a:lnTo>
                        <a:pt x="237" y="46"/>
                      </a:lnTo>
                      <a:lnTo>
                        <a:pt x="238" y="43"/>
                      </a:lnTo>
                      <a:lnTo>
                        <a:pt x="239" y="42"/>
                      </a:lnTo>
                      <a:lnTo>
                        <a:pt x="240" y="39"/>
                      </a:lnTo>
                      <a:lnTo>
                        <a:pt x="245" y="35"/>
                      </a:lnTo>
                      <a:lnTo>
                        <a:pt x="245" y="32"/>
                      </a:lnTo>
                      <a:lnTo>
                        <a:pt x="248" y="31"/>
                      </a:lnTo>
                      <a:lnTo>
                        <a:pt x="249" y="27"/>
                      </a:lnTo>
                      <a:lnTo>
                        <a:pt x="259" y="21"/>
                      </a:lnTo>
                      <a:lnTo>
                        <a:pt x="270" y="10"/>
                      </a:lnTo>
                      <a:lnTo>
                        <a:pt x="274" y="0"/>
                      </a:lnTo>
                      <a:lnTo>
                        <a:pt x="275" y="4"/>
                      </a:lnTo>
                      <a:lnTo>
                        <a:pt x="277" y="10"/>
                      </a:lnTo>
                      <a:lnTo>
                        <a:pt x="276" y="12"/>
                      </a:lnTo>
                      <a:lnTo>
                        <a:pt x="277" y="16"/>
                      </a:lnTo>
                      <a:lnTo>
                        <a:pt x="275" y="21"/>
                      </a:lnTo>
                      <a:lnTo>
                        <a:pt x="277" y="22"/>
                      </a:lnTo>
                      <a:lnTo>
                        <a:pt x="285" y="25"/>
                      </a:lnTo>
                      <a:lnTo>
                        <a:pt x="288" y="31"/>
                      </a:lnTo>
                      <a:lnTo>
                        <a:pt x="287" y="64"/>
                      </a:lnTo>
                      <a:lnTo>
                        <a:pt x="288" y="73"/>
                      </a:lnTo>
                      <a:lnTo>
                        <a:pt x="255" y="73"/>
                      </a:lnTo>
                      <a:lnTo>
                        <a:pt x="272" y="119"/>
                      </a:lnTo>
                      <a:lnTo>
                        <a:pt x="239" y="132"/>
                      </a:lnTo>
                      <a:lnTo>
                        <a:pt x="228" y="203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7" name="Freeform 109"/>
                <p:cNvSpPr>
                  <a:spLocks noChangeAspect="1"/>
                </p:cNvSpPr>
                <p:nvPr/>
              </p:nvSpPr>
              <p:spPr bwMode="gray">
                <a:xfrm>
                  <a:off x="3433763" y="2286000"/>
                  <a:ext cx="842962" cy="369888"/>
                </a:xfrm>
                <a:custGeom>
                  <a:avLst/>
                  <a:gdLst>
                    <a:gd name="T0" fmla="*/ 32563 w 1022"/>
                    <a:gd name="T1" fmla="*/ 34656 h 439"/>
                    <a:gd name="T2" fmla="*/ 29672 w 1022"/>
                    <a:gd name="T3" fmla="*/ 35663 h 439"/>
                    <a:gd name="T4" fmla="*/ 27136 w 1022"/>
                    <a:gd name="T5" fmla="*/ 34656 h 439"/>
                    <a:gd name="T6" fmla="*/ 24068 w 1022"/>
                    <a:gd name="T7" fmla="*/ 38222 h 439"/>
                    <a:gd name="T8" fmla="*/ 20116 w 1022"/>
                    <a:gd name="T9" fmla="*/ 37400 h 439"/>
                    <a:gd name="T10" fmla="*/ 16694 w 1022"/>
                    <a:gd name="T11" fmla="*/ 33833 h 439"/>
                    <a:gd name="T12" fmla="*/ 14453 w 1022"/>
                    <a:gd name="T13" fmla="*/ 35754 h 439"/>
                    <a:gd name="T14" fmla="*/ 11562 w 1022"/>
                    <a:gd name="T15" fmla="*/ 38131 h 439"/>
                    <a:gd name="T16" fmla="*/ 9674 w 1022"/>
                    <a:gd name="T17" fmla="*/ 34839 h 439"/>
                    <a:gd name="T18" fmla="*/ 8436 w 1022"/>
                    <a:gd name="T19" fmla="*/ 34747 h 439"/>
                    <a:gd name="T20" fmla="*/ 6312 w 1022"/>
                    <a:gd name="T21" fmla="*/ 35297 h 439"/>
                    <a:gd name="T22" fmla="*/ 4661 w 1022"/>
                    <a:gd name="T23" fmla="*/ 34564 h 439"/>
                    <a:gd name="T24" fmla="*/ 6961 w 1022"/>
                    <a:gd name="T25" fmla="*/ 33102 h 439"/>
                    <a:gd name="T26" fmla="*/ 3952 w 1022"/>
                    <a:gd name="T27" fmla="*/ 32461 h 439"/>
                    <a:gd name="T28" fmla="*/ 3776 w 1022"/>
                    <a:gd name="T29" fmla="*/ 29718 h 439"/>
                    <a:gd name="T30" fmla="*/ 3067 w 1022"/>
                    <a:gd name="T31" fmla="*/ 28530 h 439"/>
                    <a:gd name="T32" fmla="*/ 2183 w 1022"/>
                    <a:gd name="T33" fmla="*/ 25878 h 439"/>
                    <a:gd name="T34" fmla="*/ 590 w 1022"/>
                    <a:gd name="T35" fmla="*/ 24506 h 439"/>
                    <a:gd name="T36" fmla="*/ 1298 w 1022"/>
                    <a:gd name="T37" fmla="*/ 22495 h 439"/>
                    <a:gd name="T38" fmla="*/ 3067 w 1022"/>
                    <a:gd name="T39" fmla="*/ 23775 h 439"/>
                    <a:gd name="T40" fmla="*/ 2596 w 1022"/>
                    <a:gd name="T41" fmla="*/ 20666 h 439"/>
                    <a:gd name="T42" fmla="*/ 2537 w 1022"/>
                    <a:gd name="T43" fmla="*/ 17008 h 439"/>
                    <a:gd name="T44" fmla="*/ 177 w 1022"/>
                    <a:gd name="T45" fmla="*/ 14631 h 439"/>
                    <a:gd name="T46" fmla="*/ 2065 w 1022"/>
                    <a:gd name="T47" fmla="*/ 11156 h 439"/>
                    <a:gd name="T48" fmla="*/ 5368 w 1022"/>
                    <a:gd name="T49" fmla="*/ 11522 h 439"/>
                    <a:gd name="T50" fmla="*/ 6371 w 1022"/>
                    <a:gd name="T51" fmla="*/ 11247 h 439"/>
                    <a:gd name="T52" fmla="*/ 8908 w 1022"/>
                    <a:gd name="T53" fmla="*/ 10150 h 439"/>
                    <a:gd name="T54" fmla="*/ 11562 w 1022"/>
                    <a:gd name="T55" fmla="*/ 8595 h 439"/>
                    <a:gd name="T56" fmla="*/ 9851 w 1022"/>
                    <a:gd name="T57" fmla="*/ 7590 h 439"/>
                    <a:gd name="T58" fmla="*/ 10618 w 1022"/>
                    <a:gd name="T59" fmla="*/ 6036 h 439"/>
                    <a:gd name="T60" fmla="*/ 14925 w 1022"/>
                    <a:gd name="T61" fmla="*/ 6767 h 439"/>
                    <a:gd name="T62" fmla="*/ 18760 w 1022"/>
                    <a:gd name="T63" fmla="*/ 3749 h 439"/>
                    <a:gd name="T64" fmla="*/ 23478 w 1022"/>
                    <a:gd name="T65" fmla="*/ 640 h 439"/>
                    <a:gd name="T66" fmla="*/ 29083 w 1022"/>
                    <a:gd name="T67" fmla="*/ 0 h 439"/>
                    <a:gd name="T68" fmla="*/ 31443 w 1022"/>
                    <a:gd name="T69" fmla="*/ 3201 h 439"/>
                    <a:gd name="T70" fmla="*/ 36751 w 1022"/>
                    <a:gd name="T71" fmla="*/ 7315 h 439"/>
                    <a:gd name="T72" fmla="*/ 40881 w 1022"/>
                    <a:gd name="T73" fmla="*/ 7041 h 439"/>
                    <a:gd name="T74" fmla="*/ 49435 w 1022"/>
                    <a:gd name="T75" fmla="*/ 3658 h 439"/>
                    <a:gd name="T76" fmla="*/ 52325 w 1022"/>
                    <a:gd name="T77" fmla="*/ 3932 h 439"/>
                    <a:gd name="T78" fmla="*/ 54213 w 1022"/>
                    <a:gd name="T79" fmla="*/ 3841 h 439"/>
                    <a:gd name="T80" fmla="*/ 56513 w 1022"/>
                    <a:gd name="T81" fmla="*/ 8138 h 439"/>
                    <a:gd name="T82" fmla="*/ 58401 w 1022"/>
                    <a:gd name="T83" fmla="*/ 13076 h 439"/>
                    <a:gd name="T84" fmla="*/ 59050 w 1022"/>
                    <a:gd name="T85" fmla="*/ 17008 h 439"/>
                    <a:gd name="T86" fmla="*/ 58813 w 1022"/>
                    <a:gd name="T87" fmla="*/ 24049 h 439"/>
                    <a:gd name="T88" fmla="*/ 60289 w 1022"/>
                    <a:gd name="T89" fmla="*/ 31181 h 439"/>
                    <a:gd name="T90" fmla="*/ 55569 w 1022"/>
                    <a:gd name="T91" fmla="*/ 30724 h 439"/>
                    <a:gd name="T92" fmla="*/ 52325 w 1022"/>
                    <a:gd name="T93" fmla="*/ 31273 h 439"/>
                    <a:gd name="T94" fmla="*/ 48373 w 1022"/>
                    <a:gd name="T95" fmla="*/ 32370 h 439"/>
                    <a:gd name="T96" fmla="*/ 45246 w 1022"/>
                    <a:gd name="T97" fmla="*/ 33651 h 439"/>
                    <a:gd name="T98" fmla="*/ 39996 w 1022"/>
                    <a:gd name="T99" fmla="*/ 33468 h 439"/>
                    <a:gd name="T100" fmla="*/ 36928 w 1022"/>
                    <a:gd name="T101" fmla="*/ 34747 h 439"/>
                    <a:gd name="T102" fmla="*/ 35218 w 1022"/>
                    <a:gd name="T103" fmla="*/ 34656 h 439"/>
                    <a:gd name="T104" fmla="*/ 34097 w 1022"/>
                    <a:gd name="T105" fmla="*/ 33833 h 439"/>
                    <a:gd name="T106" fmla="*/ 34155 w 1022"/>
                    <a:gd name="T107" fmla="*/ 37308 h 439"/>
                    <a:gd name="T108" fmla="*/ 33035 w 1022"/>
                    <a:gd name="T109" fmla="*/ 38222 h 439"/>
                    <a:gd name="T110" fmla="*/ 31973 w 1022"/>
                    <a:gd name="T111" fmla="*/ 39777 h 439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1022"/>
                    <a:gd name="T169" fmla="*/ 0 h 439"/>
                    <a:gd name="T170" fmla="*/ 1022 w 1022"/>
                    <a:gd name="T171" fmla="*/ 439 h 439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1022" h="439">
                      <a:moveTo>
                        <a:pt x="538" y="424"/>
                      </a:moveTo>
                      <a:lnTo>
                        <a:pt x="535" y="411"/>
                      </a:lnTo>
                      <a:lnTo>
                        <a:pt x="538" y="395"/>
                      </a:lnTo>
                      <a:lnTo>
                        <a:pt x="548" y="389"/>
                      </a:lnTo>
                      <a:lnTo>
                        <a:pt x="552" y="379"/>
                      </a:lnTo>
                      <a:lnTo>
                        <a:pt x="543" y="370"/>
                      </a:lnTo>
                      <a:lnTo>
                        <a:pt x="526" y="378"/>
                      </a:lnTo>
                      <a:lnTo>
                        <a:pt x="524" y="389"/>
                      </a:lnTo>
                      <a:lnTo>
                        <a:pt x="516" y="391"/>
                      </a:lnTo>
                      <a:lnTo>
                        <a:pt x="503" y="390"/>
                      </a:lnTo>
                      <a:lnTo>
                        <a:pt x="493" y="381"/>
                      </a:lnTo>
                      <a:lnTo>
                        <a:pt x="484" y="376"/>
                      </a:lnTo>
                      <a:lnTo>
                        <a:pt x="477" y="374"/>
                      </a:lnTo>
                      <a:lnTo>
                        <a:pt x="471" y="374"/>
                      </a:lnTo>
                      <a:lnTo>
                        <a:pt x="460" y="379"/>
                      </a:lnTo>
                      <a:lnTo>
                        <a:pt x="441" y="397"/>
                      </a:lnTo>
                      <a:lnTo>
                        <a:pt x="436" y="406"/>
                      </a:lnTo>
                      <a:lnTo>
                        <a:pt x="427" y="407"/>
                      </a:lnTo>
                      <a:lnTo>
                        <a:pt x="419" y="414"/>
                      </a:lnTo>
                      <a:lnTo>
                        <a:pt x="408" y="418"/>
                      </a:lnTo>
                      <a:lnTo>
                        <a:pt x="397" y="417"/>
                      </a:lnTo>
                      <a:lnTo>
                        <a:pt x="379" y="422"/>
                      </a:lnTo>
                      <a:lnTo>
                        <a:pt x="369" y="427"/>
                      </a:lnTo>
                      <a:lnTo>
                        <a:pt x="350" y="421"/>
                      </a:lnTo>
                      <a:lnTo>
                        <a:pt x="341" y="409"/>
                      </a:lnTo>
                      <a:lnTo>
                        <a:pt x="337" y="402"/>
                      </a:lnTo>
                      <a:lnTo>
                        <a:pt x="331" y="397"/>
                      </a:lnTo>
                      <a:lnTo>
                        <a:pt x="321" y="391"/>
                      </a:lnTo>
                      <a:lnTo>
                        <a:pt x="295" y="379"/>
                      </a:lnTo>
                      <a:lnTo>
                        <a:pt x="283" y="370"/>
                      </a:lnTo>
                      <a:lnTo>
                        <a:pt x="267" y="368"/>
                      </a:lnTo>
                      <a:lnTo>
                        <a:pt x="257" y="370"/>
                      </a:lnTo>
                      <a:lnTo>
                        <a:pt x="248" y="370"/>
                      </a:lnTo>
                      <a:lnTo>
                        <a:pt x="245" y="379"/>
                      </a:lnTo>
                      <a:lnTo>
                        <a:pt x="245" y="391"/>
                      </a:lnTo>
                      <a:lnTo>
                        <a:pt x="242" y="396"/>
                      </a:lnTo>
                      <a:lnTo>
                        <a:pt x="240" y="407"/>
                      </a:lnTo>
                      <a:lnTo>
                        <a:pt x="220" y="412"/>
                      </a:lnTo>
                      <a:lnTo>
                        <a:pt x="207" y="417"/>
                      </a:lnTo>
                      <a:lnTo>
                        <a:pt x="196" y="417"/>
                      </a:lnTo>
                      <a:lnTo>
                        <a:pt x="186" y="414"/>
                      </a:lnTo>
                      <a:lnTo>
                        <a:pt x="176" y="409"/>
                      </a:lnTo>
                      <a:lnTo>
                        <a:pt x="167" y="401"/>
                      </a:lnTo>
                      <a:lnTo>
                        <a:pt x="164" y="386"/>
                      </a:lnTo>
                      <a:lnTo>
                        <a:pt x="164" y="381"/>
                      </a:lnTo>
                      <a:lnTo>
                        <a:pt x="156" y="378"/>
                      </a:lnTo>
                      <a:lnTo>
                        <a:pt x="154" y="382"/>
                      </a:lnTo>
                      <a:lnTo>
                        <a:pt x="155" y="386"/>
                      </a:lnTo>
                      <a:lnTo>
                        <a:pt x="151" y="386"/>
                      </a:lnTo>
                      <a:lnTo>
                        <a:pt x="143" y="380"/>
                      </a:lnTo>
                      <a:lnTo>
                        <a:pt x="137" y="374"/>
                      </a:lnTo>
                      <a:lnTo>
                        <a:pt x="134" y="373"/>
                      </a:lnTo>
                      <a:lnTo>
                        <a:pt x="119" y="374"/>
                      </a:lnTo>
                      <a:lnTo>
                        <a:pt x="117" y="380"/>
                      </a:lnTo>
                      <a:lnTo>
                        <a:pt x="107" y="386"/>
                      </a:lnTo>
                      <a:lnTo>
                        <a:pt x="105" y="386"/>
                      </a:lnTo>
                      <a:lnTo>
                        <a:pt x="108" y="379"/>
                      </a:lnTo>
                      <a:lnTo>
                        <a:pt x="107" y="375"/>
                      </a:lnTo>
                      <a:lnTo>
                        <a:pt x="73" y="385"/>
                      </a:lnTo>
                      <a:lnTo>
                        <a:pt x="79" y="378"/>
                      </a:lnTo>
                      <a:lnTo>
                        <a:pt x="87" y="371"/>
                      </a:lnTo>
                      <a:lnTo>
                        <a:pt x="101" y="371"/>
                      </a:lnTo>
                      <a:lnTo>
                        <a:pt x="108" y="368"/>
                      </a:lnTo>
                      <a:lnTo>
                        <a:pt x="110" y="366"/>
                      </a:lnTo>
                      <a:lnTo>
                        <a:pt x="118" y="362"/>
                      </a:lnTo>
                      <a:lnTo>
                        <a:pt x="122" y="357"/>
                      </a:lnTo>
                      <a:lnTo>
                        <a:pt x="113" y="355"/>
                      </a:lnTo>
                      <a:lnTo>
                        <a:pt x="92" y="360"/>
                      </a:lnTo>
                      <a:lnTo>
                        <a:pt x="69" y="360"/>
                      </a:lnTo>
                      <a:lnTo>
                        <a:pt x="67" y="355"/>
                      </a:lnTo>
                      <a:lnTo>
                        <a:pt x="79" y="344"/>
                      </a:lnTo>
                      <a:lnTo>
                        <a:pt x="71" y="336"/>
                      </a:lnTo>
                      <a:lnTo>
                        <a:pt x="68" y="333"/>
                      </a:lnTo>
                      <a:lnTo>
                        <a:pt x="63" y="333"/>
                      </a:lnTo>
                      <a:lnTo>
                        <a:pt x="64" y="325"/>
                      </a:lnTo>
                      <a:lnTo>
                        <a:pt x="69" y="321"/>
                      </a:lnTo>
                      <a:lnTo>
                        <a:pt x="71" y="316"/>
                      </a:lnTo>
                      <a:lnTo>
                        <a:pt x="64" y="317"/>
                      </a:lnTo>
                      <a:lnTo>
                        <a:pt x="57" y="320"/>
                      </a:lnTo>
                      <a:lnTo>
                        <a:pt x="52" y="312"/>
                      </a:lnTo>
                      <a:lnTo>
                        <a:pt x="59" y="309"/>
                      </a:lnTo>
                      <a:lnTo>
                        <a:pt x="60" y="300"/>
                      </a:lnTo>
                      <a:lnTo>
                        <a:pt x="56" y="290"/>
                      </a:lnTo>
                      <a:lnTo>
                        <a:pt x="51" y="287"/>
                      </a:lnTo>
                      <a:lnTo>
                        <a:pt x="37" y="283"/>
                      </a:lnTo>
                      <a:lnTo>
                        <a:pt x="30" y="277"/>
                      </a:lnTo>
                      <a:lnTo>
                        <a:pt x="20" y="279"/>
                      </a:lnTo>
                      <a:lnTo>
                        <a:pt x="16" y="277"/>
                      </a:lnTo>
                      <a:lnTo>
                        <a:pt x="10" y="271"/>
                      </a:lnTo>
                      <a:lnTo>
                        <a:pt x="10" y="268"/>
                      </a:lnTo>
                      <a:lnTo>
                        <a:pt x="16" y="266"/>
                      </a:lnTo>
                      <a:lnTo>
                        <a:pt x="17" y="256"/>
                      </a:lnTo>
                      <a:lnTo>
                        <a:pt x="16" y="251"/>
                      </a:lnTo>
                      <a:lnTo>
                        <a:pt x="19" y="245"/>
                      </a:lnTo>
                      <a:lnTo>
                        <a:pt x="22" y="246"/>
                      </a:lnTo>
                      <a:lnTo>
                        <a:pt x="28" y="262"/>
                      </a:lnTo>
                      <a:lnTo>
                        <a:pt x="35" y="263"/>
                      </a:lnTo>
                      <a:lnTo>
                        <a:pt x="43" y="262"/>
                      </a:lnTo>
                      <a:lnTo>
                        <a:pt x="54" y="262"/>
                      </a:lnTo>
                      <a:lnTo>
                        <a:pt x="52" y="260"/>
                      </a:lnTo>
                      <a:lnTo>
                        <a:pt x="42" y="255"/>
                      </a:lnTo>
                      <a:lnTo>
                        <a:pt x="37" y="246"/>
                      </a:lnTo>
                      <a:lnTo>
                        <a:pt x="38" y="239"/>
                      </a:lnTo>
                      <a:lnTo>
                        <a:pt x="47" y="231"/>
                      </a:lnTo>
                      <a:lnTo>
                        <a:pt x="44" y="226"/>
                      </a:lnTo>
                      <a:lnTo>
                        <a:pt x="38" y="220"/>
                      </a:lnTo>
                      <a:lnTo>
                        <a:pt x="38" y="214"/>
                      </a:lnTo>
                      <a:lnTo>
                        <a:pt x="32" y="206"/>
                      </a:lnTo>
                      <a:lnTo>
                        <a:pt x="33" y="195"/>
                      </a:lnTo>
                      <a:lnTo>
                        <a:pt x="43" y="186"/>
                      </a:lnTo>
                      <a:lnTo>
                        <a:pt x="41" y="182"/>
                      </a:lnTo>
                      <a:lnTo>
                        <a:pt x="25" y="186"/>
                      </a:lnTo>
                      <a:lnTo>
                        <a:pt x="0" y="186"/>
                      </a:lnTo>
                      <a:lnTo>
                        <a:pt x="0" y="181"/>
                      </a:lnTo>
                      <a:lnTo>
                        <a:pt x="3" y="160"/>
                      </a:lnTo>
                      <a:lnTo>
                        <a:pt x="8" y="150"/>
                      </a:lnTo>
                      <a:lnTo>
                        <a:pt x="14" y="149"/>
                      </a:lnTo>
                      <a:lnTo>
                        <a:pt x="20" y="138"/>
                      </a:lnTo>
                      <a:lnTo>
                        <a:pt x="27" y="132"/>
                      </a:lnTo>
                      <a:lnTo>
                        <a:pt x="35" y="122"/>
                      </a:lnTo>
                      <a:lnTo>
                        <a:pt x="48" y="123"/>
                      </a:lnTo>
                      <a:lnTo>
                        <a:pt x="63" y="118"/>
                      </a:lnTo>
                      <a:lnTo>
                        <a:pt x="68" y="123"/>
                      </a:lnTo>
                      <a:lnTo>
                        <a:pt x="80" y="127"/>
                      </a:lnTo>
                      <a:lnTo>
                        <a:pt x="91" y="126"/>
                      </a:lnTo>
                      <a:lnTo>
                        <a:pt x="87" y="112"/>
                      </a:lnTo>
                      <a:lnTo>
                        <a:pt x="96" y="113"/>
                      </a:lnTo>
                      <a:lnTo>
                        <a:pt x="102" y="117"/>
                      </a:lnTo>
                      <a:lnTo>
                        <a:pt x="101" y="122"/>
                      </a:lnTo>
                      <a:lnTo>
                        <a:pt x="108" y="123"/>
                      </a:lnTo>
                      <a:lnTo>
                        <a:pt x="122" y="121"/>
                      </a:lnTo>
                      <a:lnTo>
                        <a:pt x="149" y="121"/>
                      </a:lnTo>
                      <a:lnTo>
                        <a:pt x="161" y="120"/>
                      </a:lnTo>
                      <a:lnTo>
                        <a:pt x="160" y="113"/>
                      </a:lnTo>
                      <a:lnTo>
                        <a:pt x="151" y="111"/>
                      </a:lnTo>
                      <a:lnTo>
                        <a:pt x="150" y="107"/>
                      </a:lnTo>
                      <a:lnTo>
                        <a:pt x="160" y="104"/>
                      </a:lnTo>
                      <a:lnTo>
                        <a:pt x="204" y="100"/>
                      </a:lnTo>
                      <a:lnTo>
                        <a:pt x="204" y="96"/>
                      </a:lnTo>
                      <a:lnTo>
                        <a:pt x="196" y="94"/>
                      </a:lnTo>
                      <a:lnTo>
                        <a:pt x="189" y="96"/>
                      </a:lnTo>
                      <a:lnTo>
                        <a:pt x="176" y="94"/>
                      </a:lnTo>
                      <a:lnTo>
                        <a:pt x="173" y="90"/>
                      </a:lnTo>
                      <a:lnTo>
                        <a:pt x="170" y="89"/>
                      </a:lnTo>
                      <a:lnTo>
                        <a:pt x="167" y="83"/>
                      </a:lnTo>
                      <a:lnTo>
                        <a:pt x="161" y="79"/>
                      </a:lnTo>
                      <a:lnTo>
                        <a:pt x="164" y="73"/>
                      </a:lnTo>
                      <a:lnTo>
                        <a:pt x="170" y="62"/>
                      </a:lnTo>
                      <a:lnTo>
                        <a:pt x="171" y="66"/>
                      </a:lnTo>
                      <a:lnTo>
                        <a:pt x="180" y="66"/>
                      </a:lnTo>
                      <a:lnTo>
                        <a:pt x="193" y="69"/>
                      </a:lnTo>
                      <a:lnTo>
                        <a:pt x="231" y="68"/>
                      </a:lnTo>
                      <a:lnTo>
                        <a:pt x="242" y="72"/>
                      </a:lnTo>
                      <a:lnTo>
                        <a:pt x="248" y="75"/>
                      </a:lnTo>
                      <a:lnTo>
                        <a:pt x="253" y="74"/>
                      </a:lnTo>
                      <a:lnTo>
                        <a:pt x="274" y="77"/>
                      </a:lnTo>
                      <a:lnTo>
                        <a:pt x="288" y="70"/>
                      </a:lnTo>
                      <a:lnTo>
                        <a:pt x="295" y="57"/>
                      </a:lnTo>
                      <a:lnTo>
                        <a:pt x="307" y="51"/>
                      </a:lnTo>
                      <a:lnTo>
                        <a:pt x="318" y="41"/>
                      </a:lnTo>
                      <a:lnTo>
                        <a:pt x="332" y="36"/>
                      </a:lnTo>
                      <a:lnTo>
                        <a:pt x="343" y="26"/>
                      </a:lnTo>
                      <a:lnTo>
                        <a:pt x="355" y="19"/>
                      </a:lnTo>
                      <a:lnTo>
                        <a:pt x="381" y="9"/>
                      </a:lnTo>
                      <a:lnTo>
                        <a:pt x="398" y="7"/>
                      </a:lnTo>
                      <a:lnTo>
                        <a:pt x="414" y="5"/>
                      </a:lnTo>
                      <a:lnTo>
                        <a:pt x="436" y="8"/>
                      </a:lnTo>
                      <a:lnTo>
                        <a:pt x="473" y="8"/>
                      </a:lnTo>
                      <a:lnTo>
                        <a:pt x="485" y="2"/>
                      </a:lnTo>
                      <a:lnTo>
                        <a:pt x="493" y="0"/>
                      </a:lnTo>
                      <a:lnTo>
                        <a:pt x="499" y="3"/>
                      </a:lnTo>
                      <a:lnTo>
                        <a:pt x="499" y="10"/>
                      </a:lnTo>
                      <a:lnTo>
                        <a:pt x="506" y="21"/>
                      </a:lnTo>
                      <a:lnTo>
                        <a:pt x="520" y="29"/>
                      </a:lnTo>
                      <a:lnTo>
                        <a:pt x="533" y="35"/>
                      </a:lnTo>
                      <a:lnTo>
                        <a:pt x="546" y="26"/>
                      </a:lnTo>
                      <a:lnTo>
                        <a:pt x="553" y="37"/>
                      </a:lnTo>
                      <a:lnTo>
                        <a:pt x="560" y="58"/>
                      </a:lnTo>
                      <a:lnTo>
                        <a:pt x="587" y="61"/>
                      </a:lnTo>
                      <a:lnTo>
                        <a:pt x="623" y="80"/>
                      </a:lnTo>
                      <a:lnTo>
                        <a:pt x="629" y="77"/>
                      </a:lnTo>
                      <a:lnTo>
                        <a:pt x="635" y="74"/>
                      </a:lnTo>
                      <a:lnTo>
                        <a:pt x="656" y="84"/>
                      </a:lnTo>
                      <a:lnTo>
                        <a:pt x="677" y="83"/>
                      </a:lnTo>
                      <a:lnTo>
                        <a:pt x="693" y="77"/>
                      </a:lnTo>
                      <a:lnTo>
                        <a:pt x="724" y="72"/>
                      </a:lnTo>
                      <a:lnTo>
                        <a:pt x="758" y="80"/>
                      </a:lnTo>
                      <a:lnTo>
                        <a:pt x="779" y="79"/>
                      </a:lnTo>
                      <a:lnTo>
                        <a:pt x="820" y="51"/>
                      </a:lnTo>
                      <a:lnTo>
                        <a:pt x="838" y="40"/>
                      </a:lnTo>
                      <a:lnTo>
                        <a:pt x="840" y="35"/>
                      </a:lnTo>
                      <a:lnTo>
                        <a:pt x="847" y="41"/>
                      </a:lnTo>
                      <a:lnTo>
                        <a:pt x="855" y="41"/>
                      </a:lnTo>
                      <a:lnTo>
                        <a:pt x="868" y="37"/>
                      </a:lnTo>
                      <a:lnTo>
                        <a:pt x="887" y="43"/>
                      </a:lnTo>
                      <a:lnTo>
                        <a:pt x="893" y="43"/>
                      </a:lnTo>
                      <a:lnTo>
                        <a:pt x="898" y="36"/>
                      </a:lnTo>
                      <a:lnTo>
                        <a:pt x="903" y="32"/>
                      </a:lnTo>
                      <a:lnTo>
                        <a:pt x="911" y="35"/>
                      </a:lnTo>
                      <a:lnTo>
                        <a:pt x="919" y="42"/>
                      </a:lnTo>
                      <a:lnTo>
                        <a:pt x="930" y="58"/>
                      </a:lnTo>
                      <a:lnTo>
                        <a:pt x="935" y="59"/>
                      </a:lnTo>
                      <a:lnTo>
                        <a:pt x="944" y="69"/>
                      </a:lnTo>
                      <a:lnTo>
                        <a:pt x="951" y="75"/>
                      </a:lnTo>
                      <a:lnTo>
                        <a:pt x="958" y="89"/>
                      </a:lnTo>
                      <a:lnTo>
                        <a:pt x="960" y="109"/>
                      </a:lnTo>
                      <a:lnTo>
                        <a:pt x="963" y="123"/>
                      </a:lnTo>
                      <a:lnTo>
                        <a:pt x="971" y="133"/>
                      </a:lnTo>
                      <a:lnTo>
                        <a:pt x="982" y="137"/>
                      </a:lnTo>
                      <a:lnTo>
                        <a:pt x="990" y="143"/>
                      </a:lnTo>
                      <a:lnTo>
                        <a:pt x="1000" y="153"/>
                      </a:lnTo>
                      <a:lnTo>
                        <a:pt x="1008" y="156"/>
                      </a:lnTo>
                      <a:lnTo>
                        <a:pt x="1012" y="161"/>
                      </a:lnTo>
                      <a:lnTo>
                        <a:pt x="1003" y="179"/>
                      </a:lnTo>
                      <a:lnTo>
                        <a:pt x="1001" y="186"/>
                      </a:lnTo>
                      <a:lnTo>
                        <a:pt x="987" y="195"/>
                      </a:lnTo>
                      <a:lnTo>
                        <a:pt x="988" y="202"/>
                      </a:lnTo>
                      <a:lnTo>
                        <a:pt x="995" y="219"/>
                      </a:lnTo>
                      <a:lnTo>
                        <a:pt x="997" y="246"/>
                      </a:lnTo>
                      <a:lnTo>
                        <a:pt x="997" y="263"/>
                      </a:lnTo>
                      <a:lnTo>
                        <a:pt x="999" y="279"/>
                      </a:lnTo>
                      <a:lnTo>
                        <a:pt x="995" y="300"/>
                      </a:lnTo>
                      <a:lnTo>
                        <a:pt x="1009" y="308"/>
                      </a:lnTo>
                      <a:lnTo>
                        <a:pt x="1021" y="325"/>
                      </a:lnTo>
                      <a:lnTo>
                        <a:pt x="1022" y="341"/>
                      </a:lnTo>
                      <a:lnTo>
                        <a:pt x="1015" y="348"/>
                      </a:lnTo>
                      <a:lnTo>
                        <a:pt x="1000" y="347"/>
                      </a:lnTo>
                      <a:lnTo>
                        <a:pt x="990" y="336"/>
                      </a:lnTo>
                      <a:lnTo>
                        <a:pt x="973" y="337"/>
                      </a:lnTo>
                      <a:lnTo>
                        <a:pt x="942" y="336"/>
                      </a:lnTo>
                      <a:lnTo>
                        <a:pt x="922" y="327"/>
                      </a:lnTo>
                      <a:lnTo>
                        <a:pt x="897" y="348"/>
                      </a:lnTo>
                      <a:lnTo>
                        <a:pt x="888" y="349"/>
                      </a:lnTo>
                      <a:lnTo>
                        <a:pt x="887" y="347"/>
                      </a:lnTo>
                      <a:lnTo>
                        <a:pt x="887" y="342"/>
                      </a:lnTo>
                      <a:lnTo>
                        <a:pt x="883" y="339"/>
                      </a:lnTo>
                      <a:lnTo>
                        <a:pt x="881" y="337"/>
                      </a:lnTo>
                      <a:lnTo>
                        <a:pt x="872" y="344"/>
                      </a:lnTo>
                      <a:lnTo>
                        <a:pt x="855" y="352"/>
                      </a:lnTo>
                      <a:lnTo>
                        <a:pt x="820" y="354"/>
                      </a:lnTo>
                      <a:lnTo>
                        <a:pt x="810" y="351"/>
                      </a:lnTo>
                      <a:lnTo>
                        <a:pt x="801" y="351"/>
                      </a:lnTo>
                      <a:lnTo>
                        <a:pt x="785" y="355"/>
                      </a:lnTo>
                      <a:lnTo>
                        <a:pt x="775" y="364"/>
                      </a:lnTo>
                      <a:lnTo>
                        <a:pt x="767" y="368"/>
                      </a:lnTo>
                      <a:lnTo>
                        <a:pt x="754" y="371"/>
                      </a:lnTo>
                      <a:lnTo>
                        <a:pt x="750" y="375"/>
                      </a:lnTo>
                      <a:lnTo>
                        <a:pt x="716" y="381"/>
                      </a:lnTo>
                      <a:lnTo>
                        <a:pt x="689" y="378"/>
                      </a:lnTo>
                      <a:lnTo>
                        <a:pt x="678" y="366"/>
                      </a:lnTo>
                      <a:lnTo>
                        <a:pt x="671" y="365"/>
                      </a:lnTo>
                      <a:lnTo>
                        <a:pt x="657" y="366"/>
                      </a:lnTo>
                      <a:lnTo>
                        <a:pt x="648" y="373"/>
                      </a:lnTo>
                      <a:lnTo>
                        <a:pt x="634" y="378"/>
                      </a:lnTo>
                      <a:lnTo>
                        <a:pt x="626" y="380"/>
                      </a:lnTo>
                      <a:lnTo>
                        <a:pt x="622" y="384"/>
                      </a:lnTo>
                      <a:lnTo>
                        <a:pt x="607" y="381"/>
                      </a:lnTo>
                      <a:lnTo>
                        <a:pt x="598" y="384"/>
                      </a:lnTo>
                      <a:lnTo>
                        <a:pt x="597" y="381"/>
                      </a:lnTo>
                      <a:lnTo>
                        <a:pt x="597" y="379"/>
                      </a:lnTo>
                      <a:lnTo>
                        <a:pt x="597" y="378"/>
                      </a:lnTo>
                      <a:lnTo>
                        <a:pt x="592" y="374"/>
                      </a:lnTo>
                      <a:lnTo>
                        <a:pt x="583" y="373"/>
                      </a:lnTo>
                      <a:lnTo>
                        <a:pt x="578" y="370"/>
                      </a:lnTo>
                      <a:lnTo>
                        <a:pt x="573" y="381"/>
                      </a:lnTo>
                      <a:lnTo>
                        <a:pt x="571" y="382"/>
                      </a:lnTo>
                      <a:lnTo>
                        <a:pt x="571" y="387"/>
                      </a:lnTo>
                      <a:lnTo>
                        <a:pt x="569" y="396"/>
                      </a:lnTo>
                      <a:lnTo>
                        <a:pt x="579" y="408"/>
                      </a:lnTo>
                      <a:lnTo>
                        <a:pt x="579" y="411"/>
                      </a:lnTo>
                      <a:lnTo>
                        <a:pt x="576" y="412"/>
                      </a:lnTo>
                      <a:lnTo>
                        <a:pt x="569" y="412"/>
                      </a:lnTo>
                      <a:lnTo>
                        <a:pt x="560" y="414"/>
                      </a:lnTo>
                      <a:lnTo>
                        <a:pt x="560" y="418"/>
                      </a:lnTo>
                      <a:lnTo>
                        <a:pt x="560" y="427"/>
                      </a:lnTo>
                      <a:lnTo>
                        <a:pt x="554" y="432"/>
                      </a:lnTo>
                      <a:lnTo>
                        <a:pt x="551" y="433"/>
                      </a:lnTo>
                      <a:lnTo>
                        <a:pt x="548" y="439"/>
                      </a:lnTo>
                      <a:lnTo>
                        <a:pt x="542" y="435"/>
                      </a:lnTo>
                      <a:lnTo>
                        <a:pt x="540" y="432"/>
                      </a:lnTo>
                      <a:lnTo>
                        <a:pt x="536" y="432"/>
                      </a:lnTo>
                      <a:lnTo>
                        <a:pt x="538" y="424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8" name="Freeform 110"/>
                <p:cNvSpPr>
                  <a:spLocks noChangeAspect="1"/>
                </p:cNvSpPr>
                <p:nvPr/>
              </p:nvSpPr>
              <p:spPr bwMode="gray">
                <a:xfrm>
                  <a:off x="3430588" y="2289175"/>
                  <a:ext cx="138112" cy="117475"/>
                </a:xfrm>
                <a:custGeom>
                  <a:avLst/>
                  <a:gdLst>
                    <a:gd name="T0" fmla="*/ 6667 w 166"/>
                    <a:gd name="T1" fmla="*/ 725 h 140"/>
                    <a:gd name="T2" fmla="*/ 6173 w 166"/>
                    <a:gd name="T3" fmla="*/ 543 h 140"/>
                    <a:gd name="T4" fmla="*/ 4753 w 166"/>
                    <a:gd name="T5" fmla="*/ 906 h 140"/>
                    <a:gd name="T6" fmla="*/ 3642 w 166"/>
                    <a:gd name="T7" fmla="*/ 0 h 140"/>
                    <a:gd name="T8" fmla="*/ 2408 w 166"/>
                    <a:gd name="T9" fmla="*/ 725 h 140"/>
                    <a:gd name="T10" fmla="*/ 1544 w 166"/>
                    <a:gd name="T11" fmla="*/ 906 h 140"/>
                    <a:gd name="T12" fmla="*/ 987 w 166"/>
                    <a:gd name="T13" fmla="*/ 1631 h 140"/>
                    <a:gd name="T14" fmla="*/ 1173 w 166"/>
                    <a:gd name="T15" fmla="*/ 2175 h 140"/>
                    <a:gd name="T16" fmla="*/ 1728 w 166"/>
                    <a:gd name="T17" fmla="*/ 2809 h 140"/>
                    <a:gd name="T18" fmla="*/ 1666 w 166"/>
                    <a:gd name="T19" fmla="*/ 3806 h 140"/>
                    <a:gd name="T20" fmla="*/ 987 w 166"/>
                    <a:gd name="T21" fmla="*/ 4621 h 140"/>
                    <a:gd name="T22" fmla="*/ 864 w 166"/>
                    <a:gd name="T23" fmla="*/ 6071 h 140"/>
                    <a:gd name="T24" fmla="*/ 618 w 166"/>
                    <a:gd name="T25" fmla="*/ 7340 h 140"/>
                    <a:gd name="T26" fmla="*/ 0 w 166"/>
                    <a:gd name="T27" fmla="*/ 8699 h 140"/>
                    <a:gd name="T28" fmla="*/ 185 w 166"/>
                    <a:gd name="T29" fmla="*/ 9062 h 140"/>
                    <a:gd name="T30" fmla="*/ 618 w 166"/>
                    <a:gd name="T31" fmla="*/ 9424 h 140"/>
                    <a:gd name="T32" fmla="*/ 2654 w 166"/>
                    <a:gd name="T33" fmla="*/ 9062 h 140"/>
                    <a:gd name="T34" fmla="*/ 2223 w 166"/>
                    <a:gd name="T35" fmla="*/ 9696 h 140"/>
                    <a:gd name="T36" fmla="*/ 1296 w 166"/>
                    <a:gd name="T37" fmla="*/ 10239 h 140"/>
                    <a:gd name="T38" fmla="*/ 618 w 166"/>
                    <a:gd name="T39" fmla="*/ 10874 h 140"/>
                    <a:gd name="T40" fmla="*/ 556 w 166"/>
                    <a:gd name="T41" fmla="*/ 11508 h 140"/>
                    <a:gd name="T42" fmla="*/ 556 w 166"/>
                    <a:gd name="T43" fmla="*/ 12687 h 140"/>
                    <a:gd name="T44" fmla="*/ 1049 w 166"/>
                    <a:gd name="T45" fmla="*/ 12414 h 140"/>
                    <a:gd name="T46" fmla="*/ 1420 w 166"/>
                    <a:gd name="T47" fmla="*/ 11508 h 140"/>
                    <a:gd name="T48" fmla="*/ 2037 w 166"/>
                    <a:gd name="T49" fmla="*/ 10692 h 140"/>
                    <a:gd name="T50" fmla="*/ 3580 w 166"/>
                    <a:gd name="T51" fmla="*/ 9152 h 140"/>
                    <a:gd name="T52" fmla="*/ 4692 w 166"/>
                    <a:gd name="T53" fmla="*/ 7793 h 140"/>
                    <a:gd name="T54" fmla="*/ 5247 w 166"/>
                    <a:gd name="T55" fmla="*/ 6796 h 140"/>
                    <a:gd name="T56" fmla="*/ 5987 w 166"/>
                    <a:gd name="T57" fmla="*/ 6796 h 140"/>
                    <a:gd name="T58" fmla="*/ 6667 w 166"/>
                    <a:gd name="T59" fmla="*/ 6615 h 140"/>
                    <a:gd name="T60" fmla="*/ 7654 w 166"/>
                    <a:gd name="T61" fmla="*/ 6615 h 140"/>
                    <a:gd name="T62" fmla="*/ 8519 w 166"/>
                    <a:gd name="T63" fmla="*/ 6705 h 140"/>
                    <a:gd name="T64" fmla="*/ 8951 w 166"/>
                    <a:gd name="T65" fmla="*/ 7068 h 140"/>
                    <a:gd name="T66" fmla="*/ 9878 w 166"/>
                    <a:gd name="T67" fmla="*/ 6615 h 140"/>
                    <a:gd name="T68" fmla="*/ 10248 w 166"/>
                    <a:gd name="T69" fmla="*/ 5799 h 140"/>
                    <a:gd name="T70" fmla="*/ 10248 w 166"/>
                    <a:gd name="T71" fmla="*/ 5074 h 140"/>
                    <a:gd name="T72" fmla="*/ 9630 w 166"/>
                    <a:gd name="T73" fmla="*/ 4893 h 140"/>
                    <a:gd name="T74" fmla="*/ 8581 w 166"/>
                    <a:gd name="T75" fmla="*/ 4350 h 140"/>
                    <a:gd name="T76" fmla="*/ 7716 w 166"/>
                    <a:gd name="T77" fmla="*/ 3806 h 140"/>
                    <a:gd name="T78" fmla="*/ 7223 w 166"/>
                    <a:gd name="T79" fmla="*/ 3262 h 140"/>
                    <a:gd name="T80" fmla="*/ 6729 w 166"/>
                    <a:gd name="T81" fmla="*/ 2447 h 140"/>
                    <a:gd name="T82" fmla="*/ 6606 w 166"/>
                    <a:gd name="T83" fmla="*/ 1450 h 140"/>
                    <a:gd name="T84" fmla="*/ 6667 w 166"/>
                    <a:gd name="T85" fmla="*/ 725 h 140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166"/>
                    <a:gd name="T130" fmla="*/ 0 h 140"/>
                    <a:gd name="T131" fmla="*/ 166 w 166"/>
                    <a:gd name="T132" fmla="*/ 140 h 140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166" h="140">
                      <a:moveTo>
                        <a:pt x="108" y="8"/>
                      </a:moveTo>
                      <a:lnTo>
                        <a:pt x="100" y="6"/>
                      </a:lnTo>
                      <a:lnTo>
                        <a:pt x="77" y="10"/>
                      </a:lnTo>
                      <a:lnTo>
                        <a:pt x="59" y="0"/>
                      </a:lnTo>
                      <a:lnTo>
                        <a:pt x="39" y="8"/>
                      </a:lnTo>
                      <a:lnTo>
                        <a:pt x="25" y="10"/>
                      </a:lnTo>
                      <a:lnTo>
                        <a:pt x="16" y="18"/>
                      </a:lnTo>
                      <a:lnTo>
                        <a:pt x="19" y="24"/>
                      </a:lnTo>
                      <a:lnTo>
                        <a:pt x="28" y="31"/>
                      </a:lnTo>
                      <a:lnTo>
                        <a:pt x="27" y="42"/>
                      </a:lnTo>
                      <a:lnTo>
                        <a:pt x="16" y="51"/>
                      </a:lnTo>
                      <a:lnTo>
                        <a:pt x="14" y="67"/>
                      </a:lnTo>
                      <a:lnTo>
                        <a:pt x="10" y="81"/>
                      </a:lnTo>
                      <a:lnTo>
                        <a:pt x="0" y="96"/>
                      </a:lnTo>
                      <a:lnTo>
                        <a:pt x="3" y="100"/>
                      </a:lnTo>
                      <a:lnTo>
                        <a:pt x="10" y="104"/>
                      </a:lnTo>
                      <a:lnTo>
                        <a:pt x="43" y="100"/>
                      </a:lnTo>
                      <a:lnTo>
                        <a:pt x="36" y="107"/>
                      </a:lnTo>
                      <a:lnTo>
                        <a:pt x="21" y="113"/>
                      </a:lnTo>
                      <a:lnTo>
                        <a:pt x="10" y="120"/>
                      </a:lnTo>
                      <a:lnTo>
                        <a:pt x="9" y="127"/>
                      </a:lnTo>
                      <a:lnTo>
                        <a:pt x="9" y="140"/>
                      </a:lnTo>
                      <a:lnTo>
                        <a:pt x="17" y="137"/>
                      </a:lnTo>
                      <a:lnTo>
                        <a:pt x="23" y="127"/>
                      </a:lnTo>
                      <a:lnTo>
                        <a:pt x="33" y="118"/>
                      </a:lnTo>
                      <a:lnTo>
                        <a:pt x="58" y="101"/>
                      </a:lnTo>
                      <a:lnTo>
                        <a:pt x="76" y="86"/>
                      </a:lnTo>
                      <a:lnTo>
                        <a:pt x="85" y="75"/>
                      </a:lnTo>
                      <a:lnTo>
                        <a:pt x="97" y="75"/>
                      </a:lnTo>
                      <a:lnTo>
                        <a:pt x="108" y="73"/>
                      </a:lnTo>
                      <a:lnTo>
                        <a:pt x="124" y="73"/>
                      </a:lnTo>
                      <a:lnTo>
                        <a:pt x="138" y="74"/>
                      </a:lnTo>
                      <a:lnTo>
                        <a:pt x="145" y="78"/>
                      </a:lnTo>
                      <a:lnTo>
                        <a:pt x="160" y="73"/>
                      </a:lnTo>
                      <a:lnTo>
                        <a:pt x="166" y="64"/>
                      </a:lnTo>
                      <a:lnTo>
                        <a:pt x="166" y="56"/>
                      </a:lnTo>
                      <a:lnTo>
                        <a:pt x="156" y="54"/>
                      </a:lnTo>
                      <a:lnTo>
                        <a:pt x="139" y="48"/>
                      </a:lnTo>
                      <a:lnTo>
                        <a:pt x="125" y="42"/>
                      </a:lnTo>
                      <a:lnTo>
                        <a:pt x="117" y="36"/>
                      </a:lnTo>
                      <a:lnTo>
                        <a:pt x="109" y="27"/>
                      </a:lnTo>
                      <a:lnTo>
                        <a:pt x="107" y="16"/>
                      </a:lnTo>
                      <a:lnTo>
                        <a:pt x="108" y="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9" name="Freeform 111"/>
                <p:cNvSpPr>
                  <a:spLocks noChangeAspect="1"/>
                </p:cNvSpPr>
                <p:nvPr/>
              </p:nvSpPr>
              <p:spPr bwMode="gray">
                <a:xfrm>
                  <a:off x="3824288" y="2794000"/>
                  <a:ext cx="196850" cy="223838"/>
                </a:xfrm>
                <a:custGeom>
                  <a:avLst/>
                  <a:gdLst>
                    <a:gd name="T0" fmla="*/ 15967 w 231"/>
                    <a:gd name="T1" fmla="*/ 7969 h 269"/>
                    <a:gd name="T2" fmla="*/ 17155 w 231"/>
                    <a:gd name="T3" fmla="*/ 6358 h 269"/>
                    <a:gd name="T4" fmla="*/ 15967 w 231"/>
                    <a:gd name="T5" fmla="*/ 0 h 269"/>
                    <a:gd name="T6" fmla="*/ 12254 w 231"/>
                    <a:gd name="T7" fmla="*/ 2204 h 269"/>
                    <a:gd name="T8" fmla="*/ 10471 w 231"/>
                    <a:gd name="T9" fmla="*/ 3306 h 269"/>
                    <a:gd name="T10" fmla="*/ 7129 w 231"/>
                    <a:gd name="T11" fmla="*/ 5680 h 269"/>
                    <a:gd name="T12" fmla="*/ 6461 w 231"/>
                    <a:gd name="T13" fmla="*/ 5850 h 269"/>
                    <a:gd name="T14" fmla="*/ 5570 w 231"/>
                    <a:gd name="T15" fmla="*/ 5680 h 269"/>
                    <a:gd name="T16" fmla="*/ 5199 w 231"/>
                    <a:gd name="T17" fmla="*/ 5510 h 269"/>
                    <a:gd name="T18" fmla="*/ 4605 w 231"/>
                    <a:gd name="T19" fmla="*/ 4663 h 269"/>
                    <a:gd name="T20" fmla="*/ 4010 w 231"/>
                    <a:gd name="T21" fmla="*/ 4324 h 269"/>
                    <a:gd name="T22" fmla="*/ 3565 w 231"/>
                    <a:gd name="T23" fmla="*/ 3645 h 269"/>
                    <a:gd name="T24" fmla="*/ 3268 w 231"/>
                    <a:gd name="T25" fmla="*/ 3560 h 269"/>
                    <a:gd name="T26" fmla="*/ 2376 w 231"/>
                    <a:gd name="T27" fmla="*/ 3730 h 269"/>
                    <a:gd name="T28" fmla="*/ 2376 w 231"/>
                    <a:gd name="T29" fmla="*/ 5425 h 269"/>
                    <a:gd name="T30" fmla="*/ 2376 w 231"/>
                    <a:gd name="T31" fmla="*/ 5595 h 269"/>
                    <a:gd name="T32" fmla="*/ 2302 w 231"/>
                    <a:gd name="T33" fmla="*/ 6358 h 269"/>
                    <a:gd name="T34" fmla="*/ 2228 w 231"/>
                    <a:gd name="T35" fmla="*/ 6952 h 269"/>
                    <a:gd name="T36" fmla="*/ 2079 w 231"/>
                    <a:gd name="T37" fmla="*/ 7969 h 269"/>
                    <a:gd name="T38" fmla="*/ 2302 w 231"/>
                    <a:gd name="T39" fmla="*/ 8732 h 269"/>
                    <a:gd name="T40" fmla="*/ 2079 w 231"/>
                    <a:gd name="T41" fmla="*/ 9241 h 269"/>
                    <a:gd name="T42" fmla="*/ 2006 w 231"/>
                    <a:gd name="T43" fmla="*/ 10003 h 269"/>
                    <a:gd name="T44" fmla="*/ 1857 w 231"/>
                    <a:gd name="T45" fmla="*/ 10173 h 269"/>
                    <a:gd name="T46" fmla="*/ 2006 w 231"/>
                    <a:gd name="T47" fmla="*/ 10512 h 269"/>
                    <a:gd name="T48" fmla="*/ 1708 w 231"/>
                    <a:gd name="T49" fmla="*/ 11614 h 269"/>
                    <a:gd name="T50" fmla="*/ 1931 w 231"/>
                    <a:gd name="T51" fmla="*/ 12293 h 269"/>
                    <a:gd name="T52" fmla="*/ 1262 w 231"/>
                    <a:gd name="T53" fmla="*/ 13818 h 269"/>
                    <a:gd name="T54" fmla="*/ 817 w 231"/>
                    <a:gd name="T55" fmla="*/ 15513 h 269"/>
                    <a:gd name="T56" fmla="*/ 371 w 231"/>
                    <a:gd name="T57" fmla="*/ 20007 h 269"/>
                    <a:gd name="T58" fmla="*/ 75 w 231"/>
                    <a:gd name="T59" fmla="*/ 20939 h 269"/>
                    <a:gd name="T60" fmla="*/ 0 w 231"/>
                    <a:gd name="T61" fmla="*/ 21448 h 269"/>
                    <a:gd name="T62" fmla="*/ 0 w 231"/>
                    <a:gd name="T63" fmla="*/ 21448 h 269"/>
                    <a:gd name="T64" fmla="*/ 223 w 231"/>
                    <a:gd name="T65" fmla="*/ 22126 h 269"/>
                    <a:gd name="T66" fmla="*/ 4753 w 231"/>
                    <a:gd name="T67" fmla="*/ 22804 h 269"/>
                    <a:gd name="T68" fmla="*/ 6015 w 231"/>
                    <a:gd name="T69" fmla="*/ 21363 h 269"/>
                    <a:gd name="T70" fmla="*/ 6090 w 231"/>
                    <a:gd name="T71" fmla="*/ 21024 h 269"/>
                    <a:gd name="T72" fmla="*/ 7204 w 231"/>
                    <a:gd name="T73" fmla="*/ 18905 h 269"/>
                    <a:gd name="T74" fmla="*/ 10323 w 231"/>
                    <a:gd name="T75" fmla="*/ 18395 h 269"/>
                    <a:gd name="T76" fmla="*/ 10397 w 231"/>
                    <a:gd name="T77" fmla="*/ 17548 h 269"/>
                    <a:gd name="T78" fmla="*/ 10842 w 231"/>
                    <a:gd name="T79" fmla="*/ 16192 h 269"/>
                    <a:gd name="T80" fmla="*/ 12477 w 231"/>
                    <a:gd name="T81" fmla="*/ 15175 h 269"/>
                    <a:gd name="T82" fmla="*/ 12625 w 231"/>
                    <a:gd name="T83" fmla="*/ 15090 h 269"/>
                    <a:gd name="T84" fmla="*/ 8689 w 231"/>
                    <a:gd name="T85" fmla="*/ 10512 h 269"/>
                    <a:gd name="T86" fmla="*/ 8021 w 231"/>
                    <a:gd name="T87" fmla="*/ 10003 h 269"/>
                    <a:gd name="T88" fmla="*/ 11066 w 231"/>
                    <a:gd name="T89" fmla="*/ 9156 h 269"/>
                    <a:gd name="T90" fmla="*/ 15967 w 231"/>
                    <a:gd name="T91" fmla="*/ 7969 h 269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231"/>
                    <a:gd name="T139" fmla="*/ 0 h 269"/>
                    <a:gd name="T140" fmla="*/ 231 w 231"/>
                    <a:gd name="T141" fmla="*/ 269 h 269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231" h="269">
                      <a:moveTo>
                        <a:pt x="215" y="94"/>
                      </a:moveTo>
                      <a:lnTo>
                        <a:pt x="231" y="75"/>
                      </a:lnTo>
                      <a:lnTo>
                        <a:pt x="215" y="0"/>
                      </a:lnTo>
                      <a:lnTo>
                        <a:pt x="165" y="26"/>
                      </a:lnTo>
                      <a:lnTo>
                        <a:pt x="141" y="39"/>
                      </a:lnTo>
                      <a:lnTo>
                        <a:pt x="96" y="67"/>
                      </a:lnTo>
                      <a:lnTo>
                        <a:pt x="87" y="69"/>
                      </a:lnTo>
                      <a:lnTo>
                        <a:pt x="75" y="67"/>
                      </a:lnTo>
                      <a:lnTo>
                        <a:pt x="70" y="65"/>
                      </a:lnTo>
                      <a:lnTo>
                        <a:pt x="62" y="55"/>
                      </a:lnTo>
                      <a:lnTo>
                        <a:pt x="54" y="51"/>
                      </a:lnTo>
                      <a:lnTo>
                        <a:pt x="48" y="43"/>
                      </a:lnTo>
                      <a:lnTo>
                        <a:pt x="44" y="42"/>
                      </a:lnTo>
                      <a:lnTo>
                        <a:pt x="32" y="44"/>
                      </a:lnTo>
                      <a:lnTo>
                        <a:pt x="32" y="64"/>
                      </a:lnTo>
                      <a:lnTo>
                        <a:pt x="32" y="66"/>
                      </a:lnTo>
                      <a:lnTo>
                        <a:pt x="31" y="75"/>
                      </a:lnTo>
                      <a:lnTo>
                        <a:pt x="30" y="82"/>
                      </a:lnTo>
                      <a:lnTo>
                        <a:pt x="28" y="94"/>
                      </a:lnTo>
                      <a:lnTo>
                        <a:pt x="31" y="103"/>
                      </a:lnTo>
                      <a:lnTo>
                        <a:pt x="28" y="109"/>
                      </a:lnTo>
                      <a:lnTo>
                        <a:pt x="27" y="118"/>
                      </a:lnTo>
                      <a:lnTo>
                        <a:pt x="25" y="120"/>
                      </a:lnTo>
                      <a:lnTo>
                        <a:pt x="27" y="124"/>
                      </a:lnTo>
                      <a:lnTo>
                        <a:pt x="23" y="137"/>
                      </a:lnTo>
                      <a:lnTo>
                        <a:pt x="26" y="145"/>
                      </a:lnTo>
                      <a:lnTo>
                        <a:pt x="17" y="163"/>
                      </a:lnTo>
                      <a:lnTo>
                        <a:pt x="11" y="183"/>
                      </a:lnTo>
                      <a:lnTo>
                        <a:pt x="5" y="236"/>
                      </a:lnTo>
                      <a:lnTo>
                        <a:pt x="1" y="247"/>
                      </a:lnTo>
                      <a:lnTo>
                        <a:pt x="0" y="253"/>
                      </a:lnTo>
                      <a:lnTo>
                        <a:pt x="3" y="261"/>
                      </a:lnTo>
                      <a:lnTo>
                        <a:pt x="64" y="269"/>
                      </a:lnTo>
                      <a:lnTo>
                        <a:pt x="81" y="252"/>
                      </a:lnTo>
                      <a:lnTo>
                        <a:pt x="82" y="248"/>
                      </a:lnTo>
                      <a:lnTo>
                        <a:pt x="97" y="223"/>
                      </a:lnTo>
                      <a:lnTo>
                        <a:pt x="139" y="217"/>
                      </a:lnTo>
                      <a:lnTo>
                        <a:pt x="140" y="207"/>
                      </a:lnTo>
                      <a:lnTo>
                        <a:pt x="146" y="191"/>
                      </a:lnTo>
                      <a:lnTo>
                        <a:pt x="168" y="179"/>
                      </a:lnTo>
                      <a:lnTo>
                        <a:pt x="170" y="178"/>
                      </a:lnTo>
                      <a:lnTo>
                        <a:pt x="117" y="124"/>
                      </a:lnTo>
                      <a:lnTo>
                        <a:pt x="108" y="118"/>
                      </a:lnTo>
                      <a:lnTo>
                        <a:pt x="149" y="108"/>
                      </a:lnTo>
                      <a:lnTo>
                        <a:pt x="215" y="94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0" name="Freeform 112"/>
                <p:cNvSpPr>
                  <a:spLocks noChangeAspect="1"/>
                </p:cNvSpPr>
                <p:nvPr/>
              </p:nvSpPr>
              <p:spPr bwMode="gray">
                <a:xfrm>
                  <a:off x="3856038" y="2571750"/>
                  <a:ext cx="317500" cy="280988"/>
                </a:xfrm>
                <a:custGeom>
                  <a:avLst/>
                  <a:gdLst>
                    <a:gd name="T0" fmla="*/ 13833 w 387"/>
                    <a:gd name="T1" fmla="*/ 19400 h 337"/>
                    <a:gd name="T2" fmla="*/ 16645 w 387"/>
                    <a:gd name="T3" fmla="*/ 17349 h 337"/>
                    <a:gd name="T4" fmla="*/ 18138 w 387"/>
                    <a:gd name="T5" fmla="*/ 14528 h 337"/>
                    <a:gd name="T6" fmla="*/ 20319 w 387"/>
                    <a:gd name="T7" fmla="*/ 4273 h 337"/>
                    <a:gd name="T8" fmla="*/ 21696 w 387"/>
                    <a:gd name="T9" fmla="*/ 1026 h 337"/>
                    <a:gd name="T10" fmla="*/ 21409 w 387"/>
                    <a:gd name="T11" fmla="*/ 171 h 337"/>
                    <a:gd name="T12" fmla="*/ 19802 w 387"/>
                    <a:gd name="T13" fmla="*/ 1283 h 337"/>
                    <a:gd name="T14" fmla="*/ 16703 w 387"/>
                    <a:gd name="T15" fmla="*/ 1197 h 337"/>
                    <a:gd name="T16" fmla="*/ 14751 w 387"/>
                    <a:gd name="T17" fmla="*/ 2650 h 337"/>
                    <a:gd name="T18" fmla="*/ 11824 w 387"/>
                    <a:gd name="T19" fmla="*/ 3846 h 337"/>
                    <a:gd name="T20" fmla="*/ 9241 w 387"/>
                    <a:gd name="T21" fmla="*/ 2393 h 337"/>
                    <a:gd name="T22" fmla="*/ 7117 w 387"/>
                    <a:gd name="T23" fmla="*/ 3504 h 337"/>
                    <a:gd name="T24" fmla="*/ 5567 w 387"/>
                    <a:gd name="T25" fmla="*/ 3760 h 337"/>
                    <a:gd name="T26" fmla="*/ 4994 w 387"/>
                    <a:gd name="T27" fmla="*/ 3590 h 337"/>
                    <a:gd name="T28" fmla="*/ 4190 w 387"/>
                    <a:gd name="T29" fmla="*/ 3077 h 337"/>
                    <a:gd name="T30" fmla="*/ 3501 w 387"/>
                    <a:gd name="T31" fmla="*/ 3846 h 337"/>
                    <a:gd name="T32" fmla="*/ 3903 w 387"/>
                    <a:gd name="T33" fmla="*/ 6068 h 337"/>
                    <a:gd name="T34" fmla="*/ 3387 w 387"/>
                    <a:gd name="T35" fmla="*/ 6410 h 337"/>
                    <a:gd name="T36" fmla="*/ 2870 w 387"/>
                    <a:gd name="T37" fmla="*/ 7692 h 337"/>
                    <a:gd name="T38" fmla="*/ 2181 w 387"/>
                    <a:gd name="T39" fmla="*/ 8717 h 337"/>
                    <a:gd name="T40" fmla="*/ 1493 w 387"/>
                    <a:gd name="T41" fmla="*/ 8119 h 337"/>
                    <a:gd name="T42" fmla="*/ 1321 w 387"/>
                    <a:gd name="T43" fmla="*/ 10512 h 337"/>
                    <a:gd name="T44" fmla="*/ 1493 w 387"/>
                    <a:gd name="T45" fmla="*/ 14273 h 337"/>
                    <a:gd name="T46" fmla="*/ 2755 w 387"/>
                    <a:gd name="T47" fmla="*/ 14871 h 337"/>
                    <a:gd name="T48" fmla="*/ 3272 w 387"/>
                    <a:gd name="T49" fmla="*/ 15298 h 337"/>
                    <a:gd name="T50" fmla="*/ 3042 w 387"/>
                    <a:gd name="T51" fmla="*/ 15639 h 337"/>
                    <a:gd name="T52" fmla="*/ 2870 w 387"/>
                    <a:gd name="T53" fmla="*/ 16153 h 337"/>
                    <a:gd name="T54" fmla="*/ 3616 w 387"/>
                    <a:gd name="T55" fmla="*/ 16665 h 337"/>
                    <a:gd name="T56" fmla="*/ 3674 w 387"/>
                    <a:gd name="T57" fmla="*/ 17776 h 337"/>
                    <a:gd name="T58" fmla="*/ 3616 w 387"/>
                    <a:gd name="T59" fmla="*/ 18460 h 337"/>
                    <a:gd name="T60" fmla="*/ 2870 w 387"/>
                    <a:gd name="T61" fmla="*/ 18973 h 337"/>
                    <a:gd name="T62" fmla="*/ 2582 w 387"/>
                    <a:gd name="T63" fmla="*/ 19656 h 337"/>
                    <a:gd name="T64" fmla="*/ 2984 w 387"/>
                    <a:gd name="T65" fmla="*/ 20169 h 337"/>
                    <a:gd name="T66" fmla="*/ 1837 w 387"/>
                    <a:gd name="T67" fmla="*/ 20255 h 337"/>
                    <a:gd name="T68" fmla="*/ 1493 w 387"/>
                    <a:gd name="T69" fmla="*/ 21280 h 337"/>
                    <a:gd name="T70" fmla="*/ 1779 w 387"/>
                    <a:gd name="T71" fmla="*/ 21964 h 337"/>
                    <a:gd name="T72" fmla="*/ 1033 w 387"/>
                    <a:gd name="T73" fmla="*/ 22819 h 337"/>
                    <a:gd name="T74" fmla="*/ 287 w 387"/>
                    <a:gd name="T75" fmla="*/ 23588 h 337"/>
                    <a:gd name="T76" fmla="*/ 230 w 387"/>
                    <a:gd name="T77" fmla="*/ 25212 h 337"/>
                    <a:gd name="T78" fmla="*/ 0 w 387"/>
                    <a:gd name="T79" fmla="*/ 26664 h 337"/>
                    <a:gd name="T80" fmla="*/ 1263 w 387"/>
                    <a:gd name="T81" fmla="*/ 27263 h 337"/>
                    <a:gd name="T82" fmla="*/ 2468 w 387"/>
                    <a:gd name="T83" fmla="*/ 28630 h 337"/>
                    <a:gd name="T84" fmla="*/ 6257 w 387"/>
                    <a:gd name="T85" fmla="*/ 26237 h 337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387"/>
                    <a:gd name="T130" fmla="*/ 0 h 337"/>
                    <a:gd name="T131" fmla="*/ 387 w 387"/>
                    <a:gd name="T132" fmla="*/ 337 h 337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387" h="337">
                      <a:moveTo>
                        <a:pt x="183" y="268"/>
                      </a:moveTo>
                      <a:lnTo>
                        <a:pt x="226" y="238"/>
                      </a:lnTo>
                      <a:lnTo>
                        <a:pt x="241" y="227"/>
                      </a:lnTo>
                      <a:lnTo>
                        <a:pt x="256" y="222"/>
                      </a:lnTo>
                      <a:lnTo>
                        <a:pt x="278" y="210"/>
                      </a:lnTo>
                      <a:lnTo>
                        <a:pt x="290" y="203"/>
                      </a:lnTo>
                      <a:lnTo>
                        <a:pt x="294" y="199"/>
                      </a:lnTo>
                      <a:lnTo>
                        <a:pt x="306" y="194"/>
                      </a:lnTo>
                      <a:lnTo>
                        <a:pt x="316" y="170"/>
                      </a:lnTo>
                      <a:lnTo>
                        <a:pt x="319" y="133"/>
                      </a:lnTo>
                      <a:lnTo>
                        <a:pt x="323" y="63"/>
                      </a:lnTo>
                      <a:lnTo>
                        <a:pt x="354" y="50"/>
                      </a:lnTo>
                      <a:lnTo>
                        <a:pt x="372" y="21"/>
                      </a:lnTo>
                      <a:lnTo>
                        <a:pt x="387" y="12"/>
                      </a:lnTo>
                      <a:lnTo>
                        <a:pt x="378" y="12"/>
                      </a:lnTo>
                      <a:lnTo>
                        <a:pt x="377" y="10"/>
                      </a:lnTo>
                      <a:lnTo>
                        <a:pt x="377" y="5"/>
                      </a:lnTo>
                      <a:lnTo>
                        <a:pt x="373" y="2"/>
                      </a:lnTo>
                      <a:lnTo>
                        <a:pt x="371" y="0"/>
                      </a:lnTo>
                      <a:lnTo>
                        <a:pt x="362" y="7"/>
                      </a:lnTo>
                      <a:lnTo>
                        <a:pt x="345" y="15"/>
                      </a:lnTo>
                      <a:lnTo>
                        <a:pt x="310" y="17"/>
                      </a:lnTo>
                      <a:lnTo>
                        <a:pt x="300" y="14"/>
                      </a:lnTo>
                      <a:lnTo>
                        <a:pt x="291" y="14"/>
                      </a:lnTo>
                      <a:lnTo>
                        <a:pt x="275" y="18"/>
                      </a:lnTo>
                      <a:lnTo>
                        <a:pt x="265" y="27"/>
                      </a:lnTo>
                      <a:lnTo>
                        <a:pt x="257" y="31"/>
                      </a:lnTo>
                      <a:lnTo>
                        <a:pt x="244" y="34"/>
                      </a:lnTo>
                      <a:lnTo>
                        <a:pt x="238" y="38"/>
                      </a:lnTo>
                      <a:lnTo>
                        <a:pt x="206" y="45"/>
                      </a:lnTo>
                      <a:lnTo>
                        <a:pt x="179" y="41"/>
                      </a:lnTo>
                      <a:lnTo>
                        <a:pt x="168" y="31"/>
                      </a:lnTo>
                      <a:lnTo>
                        <a:pt x="161" y="28"/>
                      </a:lnTo>
                      <a:lnTo>
                        <a:pt x="147" y="29"/>
                      </a:lnTo>
                      <a:lnTo>
                        <a:pt x="138" y="36"/>
                      </a:lnTo>
                      <a:lnTo>
                        <a:pt x="124" y="41"/>
                      </a:lnTo>
                      <a:lnTo>
                        <a:pt x="116" y="43"/>
                      </a:lnTo>
                      <a:lnTo>
                        <a:pt x="112" y="47"/>
                      </a:lnTo>
                      <a:lnTo>
                        <a:pt x="97" y="44"/>
                      </a:lnTo>
                      <a:lnTo>
                        <a:pt x="88" y="47"/>
                      </a:lnTo>
                      <a:lnTo>
                        <a:pt x="87" y="44"/>
                      </a:lnTo>
                      <a:lnTo>
                        <a:pt x="87" y="42"/>
                      </a:lnTo>
                      <a:lnTo>
                        <a:pt x="87" y="41"/>
                      </a:lnTo>
                      <a:lnTo>
                        <a:pt x="82" y="37"/>
                      </a:lnTo>
                      <a:lnTo>
                        <a:pt x="73" y="36"/>
                      </a:lnTo>
                      <a:lnTo>
                        <a:pt x="68" y="33"/>
                      </a:lnTo>
                      <a:lnTo>
                        <a:pt x="63" y="44"/>
                      </a:lnTo>
                      <a:lnTo>
                        <a:pt x="61" y="45"/>
                      </a:lnTo>
                      <a:lnTo>
                        <a:pt x="61" y="50"/>
                      </a:lnTo>
                      <a:lnTo>
                        <a:pt x="59" y="59"/>
                      </a:lnTo>
                      <a:lnTo>
                        <a:pt x="68" y="71"/>
                      </a:lnTo>
                      <a:lnTo>
                        <a:pt x="69" y="74"/>
                      </a:lnTo>
                      <a:lnTo>
                        <a:pt x="66" y="75"/>
                      </a:lnTo>
                      <a:lnTo>
                        <a:pt x="59" y="75"/>
                      </a:lnTo>
                      <a:lnTo>
                        <a:pt x="50" y="77"/>
                      </a:lnTo>
                      <a:lnTo>
                        <a:pt x="50" y="81"/>
                      </a:lnTo>
                      <a:lnTo>
                        <a:pt x="50" y="90"/>
                      </a:lnTo>
                      <a:lnTo>
                        <a:pt x="44" y="95"/>
                      </a:lnTo>
                      <a:lnTo>
                        <a:pt x="41" y="96"/>
                      </a:lnTo>
                      <a:lnTo>
                        <a:pt x="38" y="102"/>
                      </a:lnTo>
                      <a:lnTo>
                        <a:pt x="32" y="98"/>
                      </a:lnTo>
                      <a:lnTo>
                        <a:pt x="30" y="95"/>
                      </a:lnTo>
                      <a:lnTo>
                        <a:pt x="26" y="95"/>
                      </a:lnTo>
                      <a:lnTo>
                        <a:pt x="26" y="106"/>
                      </a:lnTo>
                      <a:lnTo>
                        <a:pt x="21" y="119"/>
                      </a:lnTo>
                      <a:lnTo>
                        <a:pt x="23" y="123"/>
                      </a:lnTo>
                      <a:lnTo>
                        <a:pt x="28" y="136"/>
                      </a:lnTo>
                      <a:lnTo>
                        <a:pt x="28" y="155"/>
                      </a:lnTo>
                      <a:lnTo>
                        <a:pt x="26" y="167"/>
                      </a:lnTo>
                      <a:lnTo>
                        <a:pt x="28" y="178"/>
                      </a:lnTo>
                      <a:lnTo>
                        <a:pt x="45" y="178"/>
                      </a:lnTo>
                      <a:lnTo>
                        <a:pt x="48" y="174"/>
                      </a:lnTo>
                      <a:lnTo>
                        <a:pt x="50" y="174"/>
                      </a:lnTo>
                      <a:lnTo>
                        <a:pt x="52" y="179"/>
                      </a:lnTo>
                      <a:lnTo>
                        <a:pt x="57" y="179"/>
                      </a:lnTo>
                      <a:lnTo>
                        <a:pt x="58" y="181"/>
                      </a:lnTo>
                      <a:lnTo>
                        <a:pt x="58" y="183"/>
                      </a:lnTo>
                      <a:lnTo>
                        <a:pt x="53" y="183"/>
                      </a:lnTo>
                      <a:lnTo>
                        <a:pt x="53" y="185"/>
                      </a:lnTo>
                      <a:lnTo>
                        <a:pt x="50" y="187"/>
                      </a:lnTo>
                      <a:lnTo>
                        <a:pt x="50" y="189"/>
                      </a:lnTo>
                      <a:lnTo>
                        <a:pt x="57" y="189"/>
                      </a:lnTo>
                      <a:lnTo>
                        <a:pt x="58" y="193"/>
                      </a:lnTo>
                      <a:lnTo>
                        <a:pt x="63" y="195"/>
                      </a:lnTo>
                      <a:lnTo>
                        <a:pt x="61" y="199"/>
                      </a:lnTo>
                      <a:lnTo>
                        <a:pt x="65" y="204"/>
                      </a:lnTo>
                      <a:lnTo>
                        <a:pt x="64" y="208"/>
                      </a:lnTo>
                      <a:lnTo>
                        <a:pt x="66" y="210"/>
                      </a:lnTo>
                      <a:lnTo>
                        <a:pt x="64" y="212"/>
                      </a:lnTo>
                      <a:lnTo>
                        <a:pt x="63" y="216"/>
                      </a:lnTo>
                      <a:lnTo>
                        <a:pt x="60" y="216"/>
                      </a:lnTo>
                      <a:lnTo>
                        <a:pt x="55" y="221"/>
                      </a:lnTo>
                      <a:lnTo>
                        <a:pt x="50" y="222"/>
                      </a:lnTo>
                      <a:lnTo>
                        <a:pt x="50" y="226"/>
                      </a:lnTo>
                      <a:lnTo>
                        <a:pt x="47" y="227"/>
                      </a:lnTo>
                      <a:lnTo>
                        <a:pt x="45" y="230"/>
                      </a:lnTo>
                      <a:lnTo>
                        <a:pt x="50" y="233"/>
                      </a:lnTo>
                      <a:lnTo>
                        <a:pt x="52" y="236"/>
                      </a:lnTo>
                      <a:lnTo>
                        <a:pt x="50" y="237"/>
                      </a:lnTo>
                      <a:lnTo>
                        <a:pt x="45" y="236"/>
                      </a:lnTo>
                      <a:lnTo>
                        <a:pt x="32" y="237"/>
                      </a:lnTo>
                      <a:lnTo>
                        <a:pt x="31" y="242"/>
                      </a:lnTo>
                      <a:lnTo>
                        <a:pt x="28" y="243"/>
                      </a:lnTo>
                      <a:lnTo>
                        <a:pt x="26" y="249"/>
                      </a:lnTo>
                      <a:lnTo>
                        <a:pt x="31" y="252"/>
                      </a:lnTo>
                      <a:lnTo>
                        <a:pt x="31" y="257"/>
                      </a:lnTo>
                      <a:lnTo>
                        <a:pt x="28" y="257"/>
                      </a:lnTo>
                      <a:lnTo>
                        <a:pt x="25" y="263"/>
                      </a:lnTo>
                      <a:lnTo>
                        <a:pt x="18" y="267"/>
                      </a:lnTo>
                      <a:lnTo>
                        <a:pt x="17" y="270"/>
                      </a:lnTo>
                      <a:lnTo>
                        <a:pt x="12" y="270"/>
                      </a:lnTo>
                      <a:lnTo>
                        <a:pt x="5" y="276"/>
                      </a:lnTo>
                      <a:lnTo>
                        <a:pt x="5" y="286"/>
                      </a:lnTo>
                      <a:lnTo>
                        <a:pt x="2" y="290"/>
                      </a:lnTo>
                      <a:lnTo>
                        <a:pt x="4" y="295"/>
                      </a:lnTo>
                      <a:lnTo>
                        <a:pt x="2" y="300"/>
                      </a:lnTo>
                      <a:lnTo>
                        <a:pt x="5" y="306"/>
                      </a:lnTo>
                      <a:lnTo>
                        <a:pt x="0" y="312"/>
                      </a:lnTo>
                      <a:lnTo>
                        <a:pt x="12" y="310"/>
                      </a:lnTo>
                      <a:lnTo>
                        <a:pt x="16" y="311"/>
                      </a:lnTo>
                      <a:lnTo>
                        <a:pt x="22" y="319"/>
                      </a:lnTo>
                      <a:lnTo>
                        <a:pt x="30" y="324"/>
                      </a:lnTo>
                      <a:lnTo>
                        <a:pt x="38" y="333"/>
                      </a:lnTo>
                      <a:lnTo>
                        <a:pt x="43" y="335"/>
                      </a:lnTo>
                      <a:lnTo>
                        <a:pt x="55" y="337"/>
                      </a:lnTo>
                      <a:lnTo>
                        <a:pt x="63" y="335"/>
                      </a:lnTo>
                      <a:lnTo>
                        <a:pt x="109" y="307"/>
                      </a:lnTo>
                      <a:lnTo>
                        <a:pt x="133" y="294"/>
                      </a:lnTo>
                      <a:lnTo>
                        <a:pt x="183" y="26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1" name="Freeform 113"/>
                <p:cNvSpPr>
                  <a:spLocks noChangeAspect="1"/>
                </p:cNvSpPr>
                <p:nvPr/>
              </p:nvSpPr>
              <p:spPr bwMode="gray">
                <a:xfrm>
                  <a:off x="3714750" y="2660650"/>
                  <a:ext cx="104775" cy="63500"/>
                </a:xfrm>
                <a:custGeom>
                  <a:avLst/>
                  <a:gdLst>
                    <a:gd name="T0" fmla="*/ 5563 w 126"/>
                    <a:gd name="T1" fmla="*/ 1487 h 75"/>
                    <a:gd name="T2" fmla="*/ 6410 w 126"/>
                    <a:gd name="T3" fmla="*/ 1022 h 75"/>
                    <a:gd name="T4" fmla="*/ 6773 w 126"/>
                    <a:gd name="T5" fmla="*/ 465 h 75"/>
                    <a:gd name="T6" fmla="*/ 7377 w 126"/>
                    <a:gd name="T7" fmla="*/ 0 h 75"/>
                    <a:gd name="T8" fmla="*/ 7619 w 126"/>
                    <a:gd name="T9" fmla="*/ 0 h 75"/>
                    <a:gd name="T10" fmla="*/ 7438 w 126"/>
                    <a:gd name="T11" fmla="*/ 836 h 75"/>
                    <a:gd name="T12" fmla="*/ 6954 w 126"/>
                    <a:gd name="T13" fmla="*/ 1579 h 75"/>
                    <a:gd name="T14" fmla="*/ 6470 w 126"/>
                    <a:gd name="T15" fmla="*/ 1951 h 75"/>
                    <a:gd name="T16" fmla="*/ 5805 w 126"/>
                    <a:gd name="T17" fmla="*/ 3438 h 75"/>
                    <a:gd name="T18" fmla="*/ 5986 w 126"/>
                    <a:gd name="T19" fmla="*/ 3995 h 75"/>
                    <a:gd name="T20" fmla="*/ 5563 w 126"/>
                    <a:gd name="T21" fmla="*/ 4831 h 75"/>
                    <a:gd name="T22" fmla="*/ 4838 w 126"/>
                    <a:gd name="T23" fmla="*/ 5017 h 75"/>
                    <a:gd name="T24" fmla="*/ 4173 w 126"/>
                    <a:gd name="T25" fmla="*/ 5946 h 75"/>
                    <a:gd name="T26" fmla="*/ 3205 w 126"/>
                    <a:gd name="T27" fmla="*/ 6318 h 75"/>
                    <a:gd name="T28" fmla="*/ 2600 w 126"/>
                    <a:gd name="T29" fmla="*/ 6969 h 75"/>
                    <a:gd name="T30" fmla="*/ 1512 w 126"/>
                    <a:gd name="T31" fmla="*/ 6690 h 75"/>
                    <a:gd name="T32" fmla="*/ 786 w 126"/>
                    <a:gd name="T33" fmla="*/ 6133 h 75"/>
                    <a:gd name="T34" fmla="*/ 303 w 126"/>
                    <a:gd name="T35" fmla="*/ 5296 h 75"/>
                    <a:gd name="T36" fmla="*/ 0 w 126"/>
                    <a:gd name="T37" fmla="*/ 4181 h 75"/>
                    <a:gd name="T38" fmla="*/ 786 w 126"/>
                    <a:gd name="T39" fmla="*/ 3902 h 75"/>
                    <a:gd name="T40" fmla="*/ 1270 w 126"/>
                    <a:gd name="T41" fmla="*/ 3438 h 75"/>
                    <a:gd name="T42" fmla="*/ 1875 w 126"/>
                    <a:gd name="T43" fmla="*/ 3345 h 75"/>
                    <a:gd name="T44" fmla="*/ 2298 w 126"/>
                    <a:gd name="T45" fmla="*/ 3066 h 75"/>
                    <a:gd name="T46" fmla="*/ 2419 w 126"/>
                    <a:gd name="T47" fmla="*/ 2323 h 75"/>
                    <a:gd name="T48" fmla="*/ 2600 w 126"/>
                    <a:gd name="T49" fmla="*/ 2415 h 75"/>
                    <a:gd name="T50" fmla="*/ 3810 w 126"/>
                    <a:gd name="T51" fmla="*/ 2323 h 75"/>
                    <a:gd name="T52" fmla="*/ 5563 w 126"/>
                    <a:gd name="T53" fmla="*/ 1487 h 75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26"/>
                    <a:gd name="T82" fmla="*/ 0 h 75"/>
                    <a:gd name="T83" fmla="*/ 126 w 126"/>
                    <a:gd name="T84" fmla="*/ 75 h 75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26" h="75">
                      <a:moveTo>
                        <a:pt x="92" y="16"/>
                      </a:moveTo>
                      <a:lnTo>
                        <a:pt x="106" y="11"/>
                      </a:lnTo>
                      <a:lnTo>
                        <a:pt x="112" y="5"/>
                      </a:lnTo>
                      <a:lnTo>
                        <a:pt x="122" y="0"/>
                      </a:lnTo>
                      <a:lnTo>
                        <a:pt x="126" y="0"/>
                      </a:lnTo>
                      <a:lnTo>
                        <a:pt x="123" y="9"/>
                      </a:lnTo>
                      <a:lnTo>
                        <a:pt x="115" y="17"/>
                      </a:lnTo>
                      <a:lnTo>
                        <a:pt x="107" y="21"/>
                      </a:lnTo>
                      <a:lnTo>
                        <a:pt x="96" y="37"/>
                      </a:lnTo>
                      <a:lnTo>
                        <a:pt x="99" y="43"/>
                      </a:lnTo>
                      <a:lnTo>
                        <a:pt x="92" y="52"/>
                      </a:lnTo>
                      <a:lnTo>
                        <a:pt x="80" y="54"/>
                      </a:lnTo>
                      <a:lnTo>
                        <a:pt x="69" y="64"/>
                      </a:lnTo>
                      <a:lnTo>
                        <a:pt x="53" y="68"/>
                      </a:lnTo>
                      <a:lnTo>
                        <a:pt x="43" y="75"/>
                      </a:lnTo>
                      <a:lnTo>
                        <a:pt x="25" y="72"/>
                      </a:lnTo>
                      <a:lnTo>
                        <a:pt x="13" y="66"/>
                      </a:lnTo>
                      <a:lnTo>
                        <a:pt x="5" y="57"/>
                      </a:lnTo>
                      <a:lnTo>
                        <a:pt x="0" y="45"/>
                      </a:lnTo>
                      <a:lnTo>
                        <a:pt x="13" y="42"/>
                      </a:lnTo>
                      <a:lnTo>
                        <a:pt x="21" y="37"/>
                      </a:lnTo>
                      <a:lnTo>
                        <a:pt x="31" y="36"/>
                      </a:lnTo>
                      <a:lnTo>
                        <a:pt x="38" y="33"/>
                      </a:lnTo>
                      <a:lnTo>
                        <a:pt x="40" y="25"/>
                      </a:lnTo>
                      <a:lnTo>
                        <a:pt x="43" y="26"/>
                      </a:lnTo>
                      <a:lnTo>
                        <a:pt x="63" y="25"/>
                      </a:lnTo>
                      <a:lnTo>
                        <a:pt x="92" y="16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2" name="Freeform 114"/>
                <p:cNvSpPr>
                  <a:spLocks noChangeAspect="1"/>
                </p:cNvSpPr>
                <p:nvPr/>
              </p:nvSpPr>
              <p:spPr bwMode="gray">
                <a:xfrm>
                  <a:off x="4216400" y="2330450"/>
                  <a:ext cx="138113" cy="146050"/>
                </a:xfrm>
                <a:custGeom>
                  <a:avLst/>
                  <a:gdLst>
                    <a:gd name="T0" fmla="*/ 4023 w 170"/>
                    <a:gd name="T1" fmla="*/ 10533 h 175"/>
                    <a:gd name="T2" fmla="*/ 3554 w 170"/>
                    <a:gd name="T3" fmla="*/ 9551 h 175"/>
                    <a:gd name="T4" fmla="*/ 3344 w 170"/>
                    <a:gd name="T5" fmla="*/ 9104 h 175"/>
                    <a:gd name="T6" fmla="*/ 2926 w 170"/>
                    <a:gd name="T7" fmla="*/ 8837 h 175"/>
                    <a:gd name="T8" fmla="*/ 2404 w 170"/>
                    <a:gd name="T9" fmla="*/ 7944 h 175"/>
                    <a:gd name="T10" fmla="*/ 1986 w 170"/>
                    <a:gd name="T11" fmla="*/ 7408 h 175"/>
                    <a:gd name="T12" fmla="*/ 1411 w 170"/>
                    <a:gd name="T13" fmla="*/ 7051 h 175"/>
                    <a:gd name="T14" fmla="*/ 993 w 170"/>
                    <a:gd name="T15" fmla="*/ 6159 h 175"/>
                    <a:gd name="T16" fmla="*/ 836 w 170"/>
                    <a:gd name="T17" fmla="*/ 4909 h 175"/>
                    <a:gd name="T18" fmla="*/ 732 w 170"/>
                    <a:gd name="T19" fmla="*/ 3124 h 175"/>
                    <a:gd name="T20" fmla="*/ 366 w 170"/>
                    <a:gd name="T21" fmla="*/ 1875 h 175"/>
                    <a:gd name="T22" fmla="*/ 0 w 170"/>
                    <a:gd name="T23" fmla="*/ 1339 h 175"/>
                    <a:gd name="T24" fmla="*/ 1097 w 170"/>
                    <a:gd name="T25" fmla="*/ 1249 h 175"/>
                    <a:gd name="T26" fmla="*/ 1463 w 170"/>
                    <a:gd name="T27" fmla="*/ 803 h 175"/>
                    <a:gd name="T28" fmla="*/ 2299 w 170"/>
                    <a:gd name="T29" fmla="*/ 714 h 175"/>
                    <a:gd name="T30" fmla="*/ 2665 w 170"/>
                    <a:gd name="T31" fmla="*/ 357 h 175"/>
                    <a:gd name="T32" fmla="*/ 3501 w 170"/>
                    <a:gd name="T33" fmla="*/ 625 h 175"/>
                    <a:gd name="T34" fmla="*/ 3972 w 170"/>
                    <a:gd name="T35" fmla="*/ 446 h 175"/>
                    <a:gd name="T36" fmla="*/ 4494 w 170"/>
                    <a:gd name="T37" fmla="*/ 0 h 175"/>
                    <a:gd name="T38" fmla="*/ 4546 w 170"/>
                    <a:gd name="T39" fmla="*/ 0 h 175"/>
                    <a:gd name="T40" fmla="*/ 4651 w 170"/>
                    <a:gd name="T41" fmla="*/ 714 h 175"/>
                    <a:gd name="T42" fmla="*/ 5173 w 170"/>
                    <a:gd name="T43" fmla="*/ 1785 h 175"/>
                    <a:gd name="T44" fmla="*/ 5591 w 170"/>
                    <a:gd name="T45" fmla="*/ 1875 h 175"/>
                    <a:gd name="T46" fmla="*/ 5957 w 170"/>
                    <a:gd name="T47" fmla="*/ 2321 h 175"/>
                    <a:gd name="T48" fmla="*/ 6010 w 170"/>
                    <a:gd name="T49" fmla="*/ 3035 h 175"/>
                    <a:gd name="T50" fmla="*/ 5748 w 170"/>
                    <a:gd name="T51" fmla="*/ 3570 h 175"/>
                    <a:gd name="T52" fmla="*/ 5748 w 170"/>
                    <a:gd name="T53" fmla="*/ 4285 h 175"/>
                    <a:gd name="T54" fmla="*/ 5905 w 170"/>
                    <a:gd name="T55" fmla="*/ 4999 h 175"/>
                    <a:gd name="T56" fmla="*/ 6166 w 170"/>
                    <a:gd name="T57" fmla="*/ 5623 h 175"/>
                    <a:gd name="T58" fmla="*/ 6428 w 170"/>
                    <a:gd name="T59" fmla="*/ 6070 h 175"/>
                    <a:gd name="T60" fmla="*/ 7158 w 170"/>
                    <a:gd name="T61" fmla="*/ 6873 h 175"/>
                    <a:gd name="T62" fmla="*/ 7211 w 170"/>
                    <a:gd name="T63" fmla="*/ 7498 h 175"/>
                    <a:gd name="T64" fmla="*/ 7054 w 170"/>
                    <a:gd name="T65" fmla="*/ 8301 h 175"/>
                    <a:gd name="T66" fmla="*/ 6584 w 170"/>
                    <a:gd name="T67" fmla="*/ 8390 h 175"/>
                    <a:gd name="T68" fmla="*/ 6740 w 170"/>
                    <a:gd name="T69" fmla="*/ 9016 h 175"/>
                    <a:gd name="T70" fmla="*/ 7211 w 170"/>
                    <a:gd name="T71" fmla="*/ 10087 h 175"/>
                    <a:gd name="T72" fmla="*/ 7995 w 170"/>
                    <a:gd name="T73" fmla="*/ 10889 h 175"/>
                    <a:gd name="T74" fmla="*/ 8413 w 170"/>
                    <a:gd name="T75" fmla="*/ 10889 h 175"/>
                    <a:gd name="T76" fmla="*/ 8778 w 170"/>
                    <a:gd name="T77" fmla="*/ 10979 h 175"/>
                    <a:gd name="T78" fmla="*/ 8569 w 170"/>
                    <a:gd name="T79" fmla="*/ 11693 h 175"/>
                    <a:gd name="T80" fmla="*/ 8517 w 170"/>
                    <a:gd name="T81" fmla="*/ 12407 h 175"/>
                    <a:gd name="T82" fmla="*/ 8831 w 170"/>
                    <a:gd name="T83" fmla="*/ 12853 h 175"/>
                    <a:gd name="T84" fmla="*/ 8778 w 170"/>
                    <a:gd name="T85" fmla="*/ 13567 h 175"/>
                    <a:gd name="T86" fmla="*/ 8413 w 170"/>
                    <a:gd name="T87" fmla="*/ 13746 h 175"/>
                    <a:gd name="T88" fmla="*/ 8674 w 170"/>
                    <a:gd name="T89" fmla="*/ 14282 h 175"/>
                    <a:gd name="T90" fmla="*/ 8831 w 170"/>
                    <a:gd name="T91" fmla="*/ 14996 h 175"/>
                    <a:gd name="T92" fmla="*/ 8883 w 170"/>
                    <a:gd name="T93" fmla="*/ 15620 h 175"/>
                    <a:gd name="T94" fmla="*/ 8569 w 170"/>
                    <a:gd name="T95" fmla="*/ 15620 h 175"/>
                    <a:gd name="T96" fmla="*/ 7681 w 170"/>
                    <a:gd name="T97" fmla="*/ 15620 h 175"/>
                    <a:gd name="T98" fmla="*/ 7420 w 170"/>
                    <a:gd name="T99" fmla="*/ 15620 h 175"/>
                    <a:gd name="T100" fmla="*/ 7368 w 170"/>
                    <a:gd name="T101" fmla="*/ 13389 h 175"/>
                    <a:gd name="T102" fmla="*/ 7158 w 170"/>
                    <a:gd name="T103" fmla="*/ 12764 h 175"/>
                    <a:gd name="T104" fmla="*/ 6898 w 170"/>
                    <a:gd name="T105" fmla="*/ 12139 h 175"/>
                    <a:gd name="T106" fmla="*/ 6740 w 170"/>
                    <a:gd name="T107" fmla="*/ 11425 h 175"/>
                    <a:gd name="T108" fmla="*/ 6322 w 170"/>
                    <a:gd name="T109" fmla="*/ 11247 h 175"/>
                    <a:gd name="T110" fmla="*/ 5957 w 170"/>
                    <a:gd name="T111" fmla="*/ 11425 h 175"/>
                    <a:gd name="T112" fmla="*/ 5591 w 170"/>
                    <a:gd name="T113" fmla="*/ 11425 h 175"/>
                    <a:gd name="T114" fmla="*/ 5173 w 170"/>
                    <a:gd name="T115" fmla="*/ 11158 h 175"/>
                    <a:gd name="T116" fmla="*/ 4912 w 170"/>
                    <a:gd name="T117" fmla="*/ 10443 h 175"/>
                    <a:gd name="T118" fmla="*/ 4546 w 170"/>
                    <a:gd name="T119" fmla="*/ 10354 h 175"/>
                    <a:gd name="T120" fmla="*/ 4023 w 170"/>
                    <a:gd name="T121" fmla="*/ 10533 h 175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170"/>
                    <a:gd name="T184" fmla="*/ 0 h 175"/>
                    <a:gd name="T185" fmla="*/ 170 w 170"/>
                    <a:gd name="T186" fmla="*/ 175 h 175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170" h="175">
                      <a:moveTo>
                        <a:pt x="77" y="118"/>
                      </a:moveTo>
                      <a:lnTo>
                        <a:pt x="68" y="107"/>
                      </a:lnTo>
                      <a:lnTo>
                        <a:pt x="64" y="102"/>
                      </a:lnTo>
                      <a:lnTo>
                        <a:pt x="56" y="99"/>
                      </a:lnTo>
                      <a:lnTo>
                        <a:pt x="46" y="89"/>
                      </a:lnTo>
                      <a:lnTo>
                        <a:pt x="38" y="83"/>
                      </a:lnTo>
                      <a:lnTo>
                        <a:pt x="27" y="79"/>
                      </a:lnTo>
                      <a:lnTo>
                        <a:pt x="19" y="69"/>
                      </a:lnTo>
                      <a:lnTo>
                        <a:pt x="16" y="55"/>
                      </a:lnTo>
                      <a:lnTo>
                        <a:pt x="14" y="35"/>
                      </a:lnTo>
                      <a:lnTo>
                        <a:pt x="7" y="21"/>
                      </a:lnTo>
                      <a:lnTo>
                        <a:pt x="0" y="15"/>
                      </a:lnTo>
                      <a:lnTo>
                        <a:pt x="21" y="14"/>
                      </a:lnTo>
                      <a:lnTo>
                        <a:pt x="28" y="9"/>
                      </a:lnTo>
                      <a:lnTo>
                        <a:pt x="44" y="8"/>
                      </a:lnTo>
                      <a:lnTo>
                        <a:pt x="51" y="4"/>
                      </a:lnTo>
                      <a:lnTo>
                        <a:pt x="67" y="7"/>
                      </a:lnTo>
                      <a:lnTo>
                        <a:pt x="76" y="5"/>
                      </a:lnTo>
                      <a:lnTo>
                        <a:pt x="86" y="0"/>
                      </a:lnTo>
                      <a:lnTo>
                        <a:pt x="87" y="0"/>
                      </a:lnTo>
                      <a:lnTo>
                        <a:pt x="89" y="8"/>
                      </a:lnTo>
                      <a:lnTo>
                        <a:pt x="99" y="20"/>
                      </a:lnTo>
                      <a:lnTo>
                        <a:pt x="107" y="21"/>
                      </a:lnTo>
                      <a:lnTo>
                        <a:pt x="114" y="26"/>
                      </a:lnTo>
                      <a:lnTo>
                        <a:pt x="115" y="34"/>
                      </a:lnTo>
                      <a:lnTo>
                        <a:pt x="110" y="40"/>
                      </a:lnTo>
                      <a:lnTo>
                        <a:pt x="110" y="48"/>
                      </a:lnTo>
                      <a:lnTo>
                        <a:pt x="113" y="56"/>
                      </a:lnTo>
                      <a:lnTo>
                        <a:pt x="118" y="63"/>
                      </a:lnTo>
                      <a:lnTo>
                        <a:pt x="123" y="68"/>
                      </a:lnTo>
                      <a:lnTo>
                        <a:pt x="137" y="77"/>
                      </a:lnTo>
                      <a:lnTo>
                        <a:pt x="138" y="84"/>
                      </a:lnTo>
                      <a:lnTo>
                        <a:pt x="135" y="93"/>
                      </a:lnTo>
                      <a:lnTo>
                        <a:pt x="126" y="94"/>
                      </a:lnTo>
                      <a:lnTo>
                        <a:pt x="129" y="101"/>
                      </a:lnTo>
                      <a:lnTo>
                        <a:pt x="138" y="113"/>
                      </a:lnTo>
                      <a:lnTo>
                        <a:pt x="153" y="122"/>
                      </a:lnTo>
                      <a:lnTo>
                        <a:pt x="161" y="122"/>
                      </a:lnTo>
                      <a:lnTo>
                        <a:pt x="168" y="123"/>
                      </a:lnTo>
                      <a:lnTo>
                        <a:pt x="164" y="131"/>
                      </a:lnTo>
                      <a:lnTo>
                        <a:pt x="163" y="139"/>
                      </a:lnTo>
                      <a:lnTo>
                        <a:pt x="169" y="144"/>
                      </a:lnTo>
                      <a:lnTo>
                        <a:pt x="168" y="152"/>
                      </a:lnTo>
                      <a:lnTo>
                        <a:pt x="161" y="154"/>
                      </a:lnTo>
                      <a:lnTo>
                        <a:pt x="166" y="160"/>
                      </a:lnTo>
                      <a:lnTo>
                        <a:pt x="169" y="168"/>
                      </a:lnTo>
                      <a:lnTo>
                        <a:pt x="170" y="175"/>
                      </a:lnTo>
                      <a:lnTo>
                        <a:pt x="164" y="175"/>
                      </a:lnTo>
                      <a:lnTo>
                        <a:pt x="147" y="175"/>
                      </a:lnTo>
                      <a:lnTo>
                        <a:pt x="142" y="175"/>
                      </a:lnTo>
                      <a:lnTo>
                        <a:pt x="141" y="150"/>
                      </a:lnTo>
                      <a:lnTo>
                        <a:pt x="137" y="143"/>
                      </a:lnTo>
                      <a:lnTo>
                        <a:pt x="132" y="136"/>
                      </a:lnTo>
                      <a:lnTo>
                        <a:pt x="129" y="128"/>
                      </a:lnTo>
                      <a:lnTo>
                        <a:pt x="121" y="126"/>
                      </a:lnTo>
                      <a:lnTo>
                        <a:pt x="114" y="128"/>
                      </a:lnTo>
                      <a:lnTo>
                        <a:pt x="107" y="128"/>
                      </a:lnTo>
                      <a:lnTo>
                        <a:pt x="99" y="125"/>
                      </a:lnTo>
                      <a:lnTo>
                        <a:pt x="94" y="117"/>
                      </a:lnTo>
                      <a:lnTo>
                        <a:pt x="87" y="116"/>
                      </a:lnTo>
                      <a:lnTo>
                        <a:pt x="77" y="11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3" name="Freeform 116"/>
                <p:cNvSpPr>
                  <a:spLocks noChangeAspect="1"/>
                </p:cNvSpPr>
                <p:nvPr/>
              </p:nvSpPr>
              <p:spPr bwMode="gray">
                <a:xfrm>
                  <a:off x="4056063" y="2193925"/>
                  <a:ext cx="306387" cy="152400"/>
                </a:xfrm>
                <a:custGeom>
                  <a:avLst/>
                  <a:gdLst>
                    <a:gd name="T0" fmla="*/ 5905 w 368"/>
                    <a:gd name="T1" fmla="*/ 13244 h 182"/>
                    <a:gd name="T2" fmla="*/ 7224 w 368"/>
                    <a:gd name="T3" fmla="*/ 12899 h 182"/>
                    <a:gd name="T4" fmla="*/ 8795 w 368"/>
                    <a:gd name="T5" fmla="*/ 13416 h 182"/>
                    <a:gd name="T6" fmla="*/ 9423 w 368"/>
                    <a:gd name="T7" fmla="*/ 12469 h 182"/>
                    <a:gd name="T8" fmla="*/ 10428 w 368"/>
                    <a:gd name="T9" fmla="*/ 13329 h 182"/>
                    <a:gd name="T10" fmla="*/ 11433 w 368"/>
                    <a:gd name="T11" fmla="*/ 14792 h 182"/>
                    <a:gd name="T12" fmla="*/ 13318 w 368"/>
                    <a:gd name="T13" fmla="*/ 15566 h 182"/>
                    <a:gd name="T14" fmla="*/ 14762 w 368"/>
                    <a:gd name="T15" fmla="*/ 15049 h 182"/>
                    <a:gd name="T16" fmla="*/ 16207 w 368"/>
                    <a:gd name="T17" fmla="*/ 14964 h 182"/>
                    <a:gd name="T18" fmla="*/ 17401 w 368"/>
                    <a:gd name="T19" fmla="*/ 14361 h 182"/>
                    <a:gd name="T20" fmla="*/ 18594 w 368"/>
                    <a:gd name="T21" fmla="*/ 13416 h 182"/>
                    <a:gd name="T22" fmla="*/ 19537 w 368"/>
                    <a:gd name="T23" fmla="*/ 13760 h 182"/>
                    <a:gd name="T24" fmla="*/ 20856 w 368"/>
                    <a:gd name="T25" fmla="*/ 14964 h 182"/>
                    <a:gd name="T26" fmla="*/ 22301 w 368"/>
                    <a:gd name="T27" fmla="*/ 15394 h 182"/>
                    <a:gd name="T28" fmla="*/ 23118 w 368"/>
                    <a:gd name="T29" fmla="*/ 14964 h 182"/>
                    <a:gd name="T30" fmla="*/ 22113 w 368"/>
                    <a:gd name="T31" fmla="*/ 13416 h 182"/>
                    <a:gd name="T32" fmla="*/ 21547 w 368"/>
                    <a:gd name="T33" fmla="*/ 12297 h 182"/>
                    <a:gd name="T34" fmla="*/ 22301 w 368"/>
                    <a:gd name="T35" fmla="*/ 10664 h 182"/>
                    <a:gd name="T36" fmla="*/ 22113 w 368"/>
                    <a:gd name="T37" fmla="*/ 10406 h 182"/>
                    <a:gd name="T38" fmla="*/ 20668 w 368"/>
                    <a:gd name="T39" fmla="*/ 9546 h 182"/>
                    <a:gd name="T40" fmla="*/ 20165 w 368"/>
                    <a:gd name="T41" fmla="*/ 7396 h 182"/>
                    <a:gd name="T42" fmla="*/ 19475 w 368"/>
                    <a:gd name="T43" fmla="*/ 6450 h 182"/>
                    <a:gd name="T44" fmla="*/ 18532 w 368"/>
                    <a:gd name="T45" fmla="*/ 6192 h 182"/>
                    <a:gd name="T46" fmla="*/ 17212 w 368"/>
                    <a:gd name="T47" fmla="*/ 5418 h 182"/>
                    <a:gd name="T48" fmla="*/ 16396 w 368"/>
                    <a:gd name="T49" fmla="*/ 5074 h 182"/>
                    <a:gd name="T50" fmla="*/ 14889 w 368"/>
                    <a:gd name="T51" fmla="*/ 5676 h 182"/>
                    <a:gd name="T52" fmla="*/ 14009 w 368"/>
                    <a:gd name="T53" fmla="*/ 6278 h 182"/>
                    <a:gd name="T54" fmla="*/ 13380 w 368"/>
                    <a:gd name="T55" fmla="*/ 5246 h 182"/>
                    <a:gd name="T56" fmla="*/ 10742 w 368"/>
                    <a:gd name="T57" fmla="*/ 2924 h 182"/>
                    <a:gd name="T58" fmla="*/ 9298 w 368"/>
                    <a:gd name="T59" fmla="*/ 2494 h 182"/>
                    <a:gd name="T60" fmla="*/ 6784 w 368"/>
                    <a:gd name="T61" fmla="*/ 2236 h 182"/>
                    <a:gd name="T62" fmla="*/ 4774 w 368"/>
                    <a:gd name="T63" fmla="*/ 1290 h 182"/>
                    <a:gd name="T64" fmla="*/ 3392 w 368"/>
                    <a:gd name="T65" fmla="*/ 602 h 182"/>
                    <a:gd name="T66" fmla="*/ 1947 w 368"/>
                    <a:gd name="T67" fmla="*/ 258 h 182"/>
                    <a:gd name="T68" fmla="*/ 942 w 368"/>
                    <a:gd name="T69" fmla="*/ 172 h 182"/>
                    <a:gd name="T70" fmla="*/ 314 w 368"/>
                    <a:gd name="T71" fmla="*/ 946 h 182"/>
                    <a:gd name="T72" fmla="*/ 1319 w 368"/>
                    <a:gd name="T73" fmla="*/ 2322 h 182"/>
                    <a:gd name="T74" fmla="*/ 3518 w 368"/>
                    <a:gd name="T75" fmla="*/ 3354 h 182"/>
                    <a:gd name="T76" fmla="*/ 4900 w 368"/>
                    <a:gd name="T77" fmla="*/ 4902 h 182"/>
                    <a:gd name="T78" fmla="*/ 5465 w 368"/>
                    <a:gd name="T79" fmla="*/ 7052 h 182"/>
                    <a:gd name="T80" fmla="*/ 6282 w 368"/>
                    <a:gd name="T81" fmla="*/ 9718 h 182"/>
                    <a:gd name="T82" fmla="*/ 6219 w 368"/>
                    <a:gd name="T83" fmla="*/ 11867 h 182"/>
                    <a:gd name="T84" fmla="*/ 5465 w 368"/>
                    <a:gd name="T85" fmla="*/ 12728 h 182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368"/>
                    <a:gd name="T130" fmla="*/ 0 h 182"/>
                    <a:gd name="T131" fmla="*/ 368 w 368"/>
                    <a:gd name="T132" fmla="*/ 182 h 182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368" h="182">
                      <a:moveTo>
                        <a:pt x="87" y="148"/>
                      </a:moveTo>
                      <a:lnTo>
                        <a:pt x="94" y="154"/>
                      </a:lnTo>
                      <a:lnTo>
                        <a:pt x="102" y="154"/>
                      </a:lnTo>
                      <a:lnTo>
                        <a:pt x="115" y="150"/>
                      </a:lnTo>
                      <a:lnTo>
                        <a:pt x="134" y="156"/>
                      </a:lnTo>
                      <a:lnTo>
                        <a:pt x="140" y="156"/>
                      </a:lnTo>
                      <a:lnTo>
                        <a:pt x="145" y="149"/>
                      </a:lnTo>
                      <a:lnTo>
                        <a:pt x="150" y="145"/>
                      </a:lnTo>
                      <a:lnTo>
                        <a:pt x="158" y="148"/>
                      </a:lnTo>
                      <a:lnTo>
                        <a:pt x="166" y="155"/>
                      </a:lnTo>
                      <a:lnTo>
                        <a:pt x="177" y="171"/>
                      </a:lnTo>
                      <a:lnTo>
                        <a:pt x="182" y="172"/>
                      </a:lnTo>
                      <a:lnTo>
                        <a:pt x="191" y="182"/>
                      </a:lnTo>
                      <a:lnTo>
                        <a:pt x="212" y="181"/>
                      </a:lnTo>
                      <a:lnTo>
                        <a:pt x="219" y="176"/>
                      </a:lnTo>
                      <a:lnTo>
                        <a:pt x="235" y="175"/>
                      </a:lnTo>
                      <a:lnTo>
                        <a:pt x="242" y="171"/>
                      </a:lnTo>
                      <a:lnTo>
                        <a:pt x="258" y="174"/>
                      </a:lnTo>
                      <a:lnTo>
                        <a:pt x="267" y="172"/>
                      </a:lnTo>
                      <a:lnTo>
                        <a:pt x="277" y="167"/>
                      </a:lnTo>
                      <a:lnTo>
                        <a:pt x="282" y="166"/>
                      </a:lnTo>
                      <a:lnTo>
                        <a:pt x="296" y="156"/>
                      </a:lnTo>
                      <a:lnTo>
                        <a:pt x="304" y="158"/>
                      </a:lnTo>
                      <a:lnTo>
                        <a:pt x="311" y="160"/>
                      </a:lnTo>
                      <a:lnTo>
                        <a:pt x="317" y="166"/>
                      </a:lnTo>
                      <a:lnTo>
                        <a:pt x="332" y="174"/>
                      </a:lnTo>
                      <a:lnTo>
                        <a:pt x="341" y="172"/>
                      </a:lnTo>
                      <a:lnTo>
                        <a:pt x="355" y="179"/>
                      </a:lnTo>
                      <a:lnTo>
                        <a:pt x="364" y="180"/>
                      </a:lnTo>
                      <a:lnTo>
                        <a:pt x="368" y="174"/>
                      </a:lnTo>
                      <a:lnTo>
                        <a:pt x="365" y="166"/>
                      </a:lnTo>
                      <a:lnTo>
                        <a:pt x="352" y="156"/>
                      </a:lnTo>
                      <a:lnTo>
                        <a:pt x="349" y="149"/>
                      </a:lnTo>
                      <a:lnTo>
                        <a:pt x="343" y="143"/>
                      </a:lnTo>
                      <a:lnTo>
                        <a:pt x="344" y="134"/>
                      </a:lnTo>
                      <a:lnTo>
                        <a:pt x="355" y="124"/>
                      </a:lnTo>
                      <a:lnTo>
                        <a:pt x="357" y="124"/>
                      </a:lnTo>
                      <a:lnTo>
                        <a:pt x="352" y="121"/>
                      </a:lnTo>
                      <a:lnTo>
                        <a:pt x="345" y="116"/>
                      </a:lnTo>
                      <a:lnTo>
                        <a:pt x="329" y="111"/>
                      </a:lnTo>
                      <a:lnTo>
                        <a:pt x="317" y="101"/>
                      </a:lnTo>
                      <a:lnTo>
                        <a:pt x="321" y="86"/>
                      </a:lnTo>
                      <a:lnTo>
                        <a:pt x="317" y="79"/>
                      </a:lnTo>
                      <a:lnTo>
                        <a:pt x="310" y="75"/>
                      </a:lnTo>
                      <a:lnTo>
                        <a:pt x="302" y="75"/>
                      </a:lnTo>
                      <a:lnTo>
                        <a:pt x="295" y="72"/>
                      </a:lnTo>
                      <a:lnTo>
                        <a:pt x="290" y="66"/>
                      </a:lnTo>
                      <a:lnTo>
                        <a:pt x="274" y="63"/>
                      </a:lnTo>
                      <a:lnTo>
                        <a:pt x="267" y="64"/>
                      </a:lnTo>
                      <a:lnTo>
                        <a:pt x="261" y="59"/>
                      </a:lnTo>
                      <a:lnTo>
                        <a:pt x="252" y="59"/>
                      </a:lnTo>
                      <a:lnTo>
                        <a:pt x="237" y="66"/>
                      </a:lnTo>
                      <a:lnTo>
                        <a:pt x="231" y="70"/>
                      </a:lnTo>
                      <a:lnTo>
                        <a:pt x="223" y="73"/>
                      </a:lnTo>
                      <a:lnTo>
                        <a:pt x="215" y="69"/>
                      </a:lnTo>
                      <a:lnTo>
                        <a:pt x="213" y="61"/>
                      </a:lnTo>
                      <a:lnTo>
                        <a:pt x="175" y="39"/>
                      </a:lnTo>
                      <a:lnTo>
                        <a:pt x="171" y="34"/>
                      </a:lnTo>
                      <a:lnTo>
                        <a:pt x="164" y="29"/>
                      </a:lnTo>
                      <a:lnTo>
                        <a:pt x="148" y="29"/>
                      </a:lnTo>
                      <a:lnTo>
                        <a:pt x="132" y="24"/>
                      </a:lnTo>
                      <a:lnTo>
                        <a:pt x="108" y="26"/>
                      </a:lnTo>
                      <a:lnTo>
                        <a:pt x="99" y="25"/>
                      </a:lnTo>
                      <a:lnTo>
                        <a:pt x="76" y="15"/>
                      </a:lnTo>
                      <a:lnTo>
                        <a:pt x="60" y="13"/>
                      </a:lnTo>
                      <a:lnTo>
                        <a:pt x="54" y="7"/>
                      </a:lnTo>
                      <a:lnTo>
                        <a:pt x="40" y="2"/>
                      </a:lnTo>
                      <a:lnTo>
                        <a:pt x="31" y="3"/>
                      </a:lnTo>
                      <a:lnTo>
                        <a:pt x="24" y="0"/>
                      </a:lnTo>
                      <a:lnTo>
                        <a:pt x="15" y="2"/>
                      </a:lnTo>
                      <a:lnTo>
                        <a:pt x="0" y="7"/>
                      </a:lnTo>
                      <a:lnTo>
                        <a:pt x="5" y="11"/>
                      </a:lnTo>
                      <a:lnTo>
                        <a:pt x="14" y="18"/>
                      </a:lnTo>
                      <a:lnTo>
                        <a:pt x="21" y="27"/>
                      </a:lnTo>
                      <a:lnTo>
                        <a:pt x="31" y="32"/>
                      </a:lnTo>
                      <a:lnTo>
                        <a:pt x="56" y="39"/>
                      </a:lnTo>
                      <a:lnTo>
                        <a:pt x="67" y="51"/>
                      </a:lnTo>
                      <a:lnTo>
                        <a:pt x="78" y="57"/>
                      </a:lnTo>
                      <a:lnTo>
                        <a:pt x="84" y="68"/>
                      </a:lnTo>
                      <a:lnTo>
                        <a:pt x="87" y="82"/>
                      </a:lnTo>
                      <a:lnTo>
                        <a:pt x="91" y="104"/>
                      </a:lnTo>
                      <a:lnTo>
                        <a:pt x="100" y="113"/>
                      </a:lnTo>
                      <a:lnTo>
                        <a:pt x="100" y="124"/>
                      </a:lnTo>
                      <a:lnTo>
                        <a:pt x="99" y="138"/>
                      </a:lnTo>
                      <a:lnTo>
                        <a:pt x="92" y="145"/>
                      </a:lnTo>
                      <a:lnTo>
                        <a:pt x="87" y="14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4" name="Freeform 117"/>
                <p:cNvSpPr>
                  <a:spLocks noChangeAspect="1"/>
                </p:cNvSpPr>
                <p:nvPr/>
              </p:nvSpPr>
              <p:spPr bwMode="gray">
                <a:xfrm>
                  <a:off x="4786313" y="2063750"/>
                  <a:ext cx="779462" cy="511175"/>
                </a:xfrm>
                <a:custGeom>
                  <a:avLst/>
                  <a:gdLst>
                    <a:gd name="T0" fmla="*/ 0 w 940"/>
                    <a:gd name="T1" fmla="*/ 22941 h 612"/>
                    <a:gd name="T2" fmla="*/ 3442 w 940"/>
                    <a:gd name="T3" fmla="*/ 27353 h 612"/>
                    <a:gd name="T4" fmla="*/ 3873 w 940"/>
                    <a:gd name="T5" fmla="*/ 24176 h 612"/>
                    <a:gd name="T6" fmla="*/ 5901 w 940"/>
                    <a:gd name="T7" fmla="*/ 22941 h 612"/>
                    <a:gd name="T8" fmla="*/ 7069 w 940"/>
                    <a:gd name="T9" fmla="*/ 21000 h 612"/>
                    <a:gd name="T10" fmla="*/ 7806 w 940"/>
                    <a:gd name="T11" fmla="*/ 20647 h 612"/>
                    <a:gd name="T12" fmla="*/ 8790 w 940"/>
                    <a:gd name="T13" fmla="*/ 19412 h 612"/>
                    <a:gd name="T14" fmla="*/ 11249 w 940"/>
                    <a:gd name="T15" fmla="*/ 22059 h 612"/>
                    <a:gd name="T16" fmla="*/ 13523 w 940"/>
                    <a:gd name="T17" fmla="*/ 23117 h 612"/>
                    <a:gd name="T18" fmla="*/ 14200 w 940"/>
                    <a:gd name="T19" fmla="*/ 25323 h 612"/>
                    <a:gd name="T20" fmla="*/ 13708 w 940"/>
                    <a:gd name="T21" fmla="*/ 27706 h 612"/>
                    <a:gd name="T22" fmla="*/ 16412 w 940"/>
                    <a:gd name="T23" fmla="*/ 29117 h 612"/>
                    <a:gd name="T24" fmla="*/ 18810 w 940"/>
                    <a:gd name="T25" fmla="*/ 28324 h 612"/>
                    <a:gd name="T26" fmla="*/ 20470 w 940"/>
                    <a:gd name="T27" fmla="*/ 30970 h 612"/>
                    <a:gd name="T28" fmla="*/ 21514 w 940"/>
                    <a:gd name="T29" fmla="*/ 33882 h 612"/>
                    <a:gd name="T30" fmla="*/ 22436 w 940"/>
                    <a:gd name="T31" fmla="*/ 37853 h 612"/>
                    <a:gd name="T32" fmla="*/ 28276 w 940"/>
                    <a:gd name="T33" fmla="*/ 43147 h 612"/>
                    <a:gd name="T34" fmla="*/ 32026 w 940"/>
                    <a:gd name="T35" fmla="*/ 47823 h 612"/>
                    <a:gd name="T36" fmla="*/ 34853 w 940"/>
                    <a:gd name="T37" fmla="*/ 48264 h 612"/>
                    <a:gd name="T38" fmla="*/ 35714 w 940"/>
                    <a:gd name="T39" fmla="*/ 50205 h 612"/>
                    <a:gd name="T40" fmla="*/ 35530 w 940"/>
                    <a:gd name="T41" fmla="*/ 53470 h 612"/>
                    <a:gd name="T42" fmla="*/ 38726 w 940"/>
                    <a:gd name="T43" fmla="*/ 53823 h 612"/>
                    <a:gd name="T44" fmla="*/ 39709 w 940"/>
                    <a:gd name="T45" fmla="*/ 52500 h 612"/>
                    <a:gd name="T46" fmla="*/ 41246 w 940"/>
                    <a:gd name="T47" fmla="*/ 49323 h 612"/>
                    <a:gd name="T48" fmla="*/ 41185 w 940"/>
                    <a:gd name="T49" fmla="*/ 47294 h 612"/>
                    <a:gd name="T50" fmla="*/ 40939 w 940"/>
                    <a:gd name="T51" fmla="*/ 43941 h 612"/>
                    <a:gd name="T52" fmla="*/ 39341 w 940"/>
                    <a:gd name="T53" fmla="*/ 42882 h 612"/>
                    <a:gd name="T54" fmla="*/ 38849 w 940"/>
                    <a:gd name="T55" fmla="*/ 40764 h 612"/>
                    <a:gd name="T56" fmla="*/ 39955 w 940"/>
                    <a:gd name="T57" fmla="*/ 39088 h 612"/>
                    <a:gd name="T58" fmla="*/ 42230 w 940"/>
                    <a:gd name="T59" fmla="*/ 39353 h 612"/>
                    <a:gd name="T60" fmla="*/ 44443 w 940"/>
                    <a:gd name="T61" fmla="*/ 36088 h 612"/>
                    <a:gd name="T62" fmla="*/ 44627 w 940"/>
                    <a:gd name="T63" fmla="*/ 33706 h 612"/>
                    <a:gd name="T64" fmla="*/ 45918 w 940"/>
                    <a:gd name="T65" fmla="*/ 32647 h 612"/>
                    <a:gd name="T66" fmla="*/ 48438 w 940"/>
                    <a:gd name="T67" fmla="*/ 30617 h 612"/>
                    <a:gd name="T68" fmla="*/ 49606 w 940"/>
                    <a:gd name="T69" fmla="*/ 31500 h 612"/>
                    <a:gd name="T70" fmla="*/ 48622 w 940"/>
                    <a:gd name="T71" fmla="*/ 33529 h 612"/>
                    <a:gd name="T72" fmla="*/ 50159 w 940"/>
                    <a:gd name="T73" fmla="*/ 35117 h 612"/>
                    <a:gd name="T74" fmla="*/ 52557 w 940"/>
                    <a:gd name="T75" fmla="*/ 35559 h 612"/>
                    <a:gd name="T76" fmla="*/ 54585 w 940"/>
                    <a:gd name="T77" fmla="*/ 33970 h 612"/>
                    <a:gd name="T78" fmla="*/ 56245 w 940"/>
                    <a:gd name="T79" fmla="*/ 33352 h 612"/>
                    <a:gd name="T80" fmla="*/ 57351 w 940"/>
                    <a:gd name="T81" fmla="*/ 31235 h 612"/>
                    <a:gd name="T82" fmla="*/ 54708 w 940"/>
                    <a:gd name="T83" fmla="*/ 30176 h 612"/>
                    <a:gd name="T84" fmla="*/ 53171 w 940"/>
                    <a:gd name="T85" fmla="*/ 27706 h 612"/>
                    <a:gd name="T86" fmla="*/ 51819 w 940"/>
                    <a:gd name="T87" fmla="*/ 29735 h 612"/>
                    <a:gd name="T88" fmla="*/ 48930 w 940"/>
                    <a:gd name="T89" fmla="*/ 27970 h 612"/>
                    <a:gd name="T90" fmla="*/ 49053 w 940"/>
                    <a:gd name="T91" fmla="*/ 25764 h 612"/>
                    <a:gd name="T92" fmla="*/ 51204 w 940"/>
                    <a:gd name="T93" fmla="*/ 22323 h 612"/>
                    <a:gd name="T94" fmla="*/ 48868 w 940"/>
                    <a:gd name="T95" fmla="*/ 23912 h 612"/>
                    <a:gd name="T96" fmla="*/ 46287 w 940"/>
                    <a:gd name="T97" fmla="*/ 26294 h 612"/>
                    <a:gd name="T98" fmla="*/ 44197 w 940"/>
                    <a:gd name="T99" fmla="*/ 28235 h 612"/>
                    <a:gd name="T100" fmla="*/ 42967 w 940"/>
                    <a:gd name="T101" fmla="*/ 30264 h 612"/>
                    <a:gd name="T102" fmla="*/ 40202 w 940"/>
                    <a:gd name="T103" fmla="*/ 28676 h 612"/>
                    <a:gd name="T104" fmla="*/ 33993 w 940"/>
                    <a:gd name="T105" fmla="*/ 23471 h 612"/>
                    <a:gd name="T106" fmla="*/ 33624 w 940"/>
                    <a:gd name="T107" fmla="*/ 18265 h 612"/>
                    <a:gd name="T108" fmla="*/ 30612 w 940"/>
                    <a:gd name="T109" fmla="*/ 13235 h 612"/>
                    <a:gd name="T110" fmla="*/ 20347 w 940"/>
                    <a:gd name="T111" fmla="*/ 14205 h 612"/>
                    <a:gd name="T112" fmla="*/ 12908 w 940"/>
                    <a:gd name="T113" fmla="*/ 3706 h 612"/>
                    <a:gd name="T114" fmla="*/ 0 w 940"/>
                    <a:gd name="T115" fmla="*/ 4500 h 612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940"/>
                    <a:gd name="T175" fmla="*/ 0 h 612"/>
                    <a:gd name="T176" fmla="*/ 940 w 940"/>
                    <a:gd name="T177" fmla="*/ 612 h 612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940" h="612">
                      <a:moveTo>
                        <a:pt x="0" y="51"/>
                      </a:moveTo>
                      <a:lnTo>
                        <a:pt x="0" y="121"/>
                      </a:lnTo>
                      <a:lnTo>
                        <a:pt x="0" y="195"/>
                      </a:lnTo>
                      <a:lnTo>
                        <a:pt x="0" y="260"/>
                      </a:lnTo>
                      <a:lnTo>
                        <a:pt x="0" y="321"/>
                      </a:lnTo>
                      <a:lnTo>
                        <a:pt x="54" y="330"/>
                      </a:lnTo>
                      <a:lnTo>
                        <a:pt x="62" y="325"/>
                      </a:lnTo>
                      <a:lnTo>
                        <a:pt x="56" y="310"/>
                      </a:lnTo>
                      <a:lnTo>
                        <a:pt x="57" y="303"/>
                      </a:lnTo>
                      <a:lnTo>
                        <a:pt x="52" y="287"/>
                      </a:lnTo>
                      <a:lnTo>
                        <a:pt x="56" y="279"/>
                      </a:lnTo>
                      <a:lnTo>
                        <a:pt x="63" y="274"/>
                      </a:lnTo>
                      <a:lnTo>
                        <a:pt x="67" y="268"/>
                      </a:lnTo>
                      <a:lnTo>
                        <a:pt x="72" y="261"/>
                      </a:lnTo>
                      <a:lnTo>
                        <a:pt x="80" y="260"/>
                      </a:lnTo>
                      <a:lnTo>
                        <a:pt x="96" y="260"/>
                      </a:lnTo>
                      <a:lnTo>
                        <a:pt x="105" y="256"/>
                      </a:lnTo>
                      <a:lnTo>
                        <a:pt x="107" y="249"/>
                      </a:lnTo>
                      <a:lnTo>
                        <a:pt x="107" y="241"/>
                      </a:lnTo>
                      <a:lnTo>
                        <a:pt x="115" y="238"/>
                      </a:lnTo>
                      <a:lnTo>
                        <a:pt x="127" y="246"/>
                      </a:lnTo>
                      <a:lnTo>
                        <a:pt x="135" y="249"/>
                      </a:lnTo>
                      <a:lnTo>
                        <a:pt x="132" y="241"/>
                      </a:lnTo>
                      <a:lnTo>
                        <a:pt x="127" y="234"/>
                      </a:lnTo>
                      <a:lnTo>
                        <a:pt x="121" y="229"/>
                      </a:lnTo>
                      <a:lnTo>
                        <a:pt x="128" y="225"/>
                      </a:lnTo>
                      <a:lnTo>
                        <a:pt x="135" y="225"/>
                      </a:lnTo>
                      <a:lnTo>
                        <a:pt x="143" y="220"/>
                      </a:lnTo>
                      <a:lnTo>
                        <a:pt x="144" y="214"/>
                      </a:lnTo>
                      <a:lnTo>
                        <a:pt x="165" y="235"/>
                      </a:lnTo>
                      <a:lnTo>
                        <a:pt x="178" y="244"/>
                      </a:lnTo>
                      <a:lnTo>
                        <a:pt x="183" y="250"/>
                      </a:lnTo>
                      <a:lnTo>
                        <a:pt x="192" y="253"/>
                      </a:lnTo>
                      <a:lnTo>
                        <a:pt x="201" y="251"/>
                      </a:lnTo>
                      <a:lnTo>
                        <a:pt x="216" y="255"/>
                      </a:lnTo>
                      <a:lnTo>
                        <a:pt x="220" y="262"/>
                      </a:lnTo>
                      <a:lnTo>
                        <a:pt x="218" y="269"/>
                      </a:lnTo>
                      <a:lnTo>
                        <a:pt x="219" y="278"/>
                      </a:lnTo>
                      <a:lnTo>
                        <a:pt x="225" y="283"/>
                      </a:lnTo>
                      <a:lnTo>
                        <a:pt x="231" y="287"/>
                      </a:lnTo>
                      <a:lnTo>
                        <a:pt x="224" y="290"/>
                      </a:lnTo>
                      <a:lnTo>
                        <a:pt x="224" y="298"/>
                      </a:lnTo>
                      <a:lnTo>
                        <a:pt x="225" y="306"/>
                      </a:lnTo>
                      <a:lnTo>
                        <a:pt x="223" y="314"/>
                      </a:lnTo>
                      <a:lnTo>
                        <a:pt x="228" y="320"/>
                      </a:lnTo>
                      <a:lnTo>
                        <a:pt x="242" y="328"/>
                      </a:lnTo>
                      <a:lnTo>
                        <a:pt x="259" y="331"/>
                      </a:lnTo>
                      <a:lnTo>
                        <a:pt x="267" y="330"/>
                      </a:lnTo>
                      <a:lnTo>
                        <a:pt x="291" y="335"/>
                      </a:lnTo>
                      <a:lnTo>
                        <a:pt x="299" y="332"/>
                      </a:lnTo>
                      <a:lnTo>
                        <a:pt x="300" y="325"/>
                      </a:lnTo>
                      <a:lnTo>
                        <a:pt x="306" y="321"/>
                      </a:lnTo>
                      <a:lnTo>
                        <a:pt x="314" y="326"/>
                      </a:lnTo>
                      <a:lnTo>
                        <a:pt x="326" y="337"/>
                      </a:lnTo>
                      <a:lnTo>
                        <a:pt x="331" y="343"/>
                      </a:lnTo>
                      <a:lnTo>
                        <a:pt x="333" y="351"/>
                      </a:lnTo>
                      <a:lnTo>
                        <a:pt x="334" y="366"/>
                      </a:lnTo>
                      <a:lnTo>
                        <a:pt x="338" y="374"/>
                      </a:lnTo>
                      <a:lnTo>
                        <a:pt x="345" y="378"/>
                      </a:lnTo>
                      <a:lnTo>
                        <a:pt x="350" y="384"/>
                      </a:lnTo>
                      <a:lnTo>
                        <a:pt x="355" y="400"/>
                      </a:lnTo>
                      <a:lnTo>
                        <a:pt x="354" y="408"/>
                      </a:lnTo>
                      <a:lnTo>
                        <a:pt x="360" y="423"/>
                      </a:lnTo>
                      <a:lnTo>
                        <a:pt x="365" y="429"/>
                      </a:lnTo>
                      <a:lnTo>
                        <a:pt x="416" y="459"/>
                      </a:lnTo>
                      <a:lnTo>
                        <a:pt x="436" y="483"/>
                      </a:lnTo>
                      <a:lnTo>
                        <a:pt x="443" y="488"/>
                      </a:lnTo>
                      <a:lnTo>
                        <a:pt x="460" y="489"/>
                      </a:lnTo>
                      <a:lnTo>
                        <a:pt x="473" y="498"/>
                      </a:lnTo>
                      <a:lnTo>
                        <a:pt x="493" y="513"/>
                      </a:lnTo>
                      <a:lnTo>
                        <a:pt x="515" y="536"/>
                      </a:lnTo>
                      <a:lnTo>
                        <a:pt x="521" y="542"/>
                      </a:lnTo>
                      <a:lnTo>
                        <a:pt x="530" y="543"/>
                      </a:lnTo>
                      <a:lnTo>
                        <a:pt x="536" y="538"/>
                      </a:lnTo>
                      <a:lnTo>
                        <a:pt x="544" y="537"/>
                      </a:lnTo>
                      <a:lnTo>
                        <a:pt x="567" y="547"/>
                      </a:lnTo>
                      <a:lnTo>
                        <a:pt x="572" y="553"/>
                      </a:lnTo>
                      <a:lnTo>
                        <a:pt x="579" y="557"/>
                      </a:lnTo>
                      <a:lnTo>
                        <a:pt x="585" y="562"/>
                      </a:lnTo>
                      <a:lnTo>
                        <a:pt x="581" y="569"/>
                      </a:lnTo>
                      <a:lnTo>
                        <a:pt x="578" y="577"/>
                      </a:lnTo>
                      <a:lnTo>
                        <a:pt x="578" y="592"/>
                      </a:lnTo>
                      <a:lnTo>
                        <a:pt x="579" y="601"/>
                      </a:lnTo>
                      <a:lnTo>
                        <a:pt x="578" y="606"/>
                      </a:lnTo>
                      <a:lnTo>
                        <a:pt x="607" y="605"/>
                      </a:lnTo>
                      <a:lnTo>
                        <a:pt x="615" y="607"/>
                      </a:lnTo>
                      <a:lnTo>
                        <a:pt x="621" y="612"/>
                      </a:lnTo>
                      <a:lnTo>
                        <a:pt x="630" y="610"/>
                      </a:lnTo>
                      <a:lnTo>
                        <a:pt x="643" y="611"/>
                      </a:lnTo>
                      <a:lnTo>
                        <a:pt x="648" y="608"/>
                      </a:lnTo>
                      <a:lnTo>
                        <a:pt x="648" y="601"/>
                      </a:lnTo>
                      <a:lnTo>
                        <a:pt x="646" y="595"/>
                      </a:lnTo>
                      <a:lnTo>
                        <a:pt x="653" y="581"/>
                      </a:lnTo>
                      <a:lnTo>
                        <a:pt x="661" y="570"/>
                      </a:lnTo>
                      <a:lnTo>
                        <a:pt x="664" y="564"/>
                      </a:lnTo>
                      <a:lnTo>
                        <a:pt x="671" y="559"/>
                      </a:lnTo>
                      <a:lnTo>
                        <a:pt x="676" y="554"/>
                      </a:lnTo>
                      <a:lnTo>
                        <a:pt x="678" y="547"/>
                      </a:lnTo>
                      <a:lnTo>
                        <a:pt x="677" y="541"/>
                      </a:lnTo>
                      <a:lnTo>
                        <a:pt x="670" y="536"/>
                      </a:lnTo>
                      <a:lnTo>
                        <a:pt x="665" y="529"/>
                      </a:lnTo>
                      <a:lnTo>
                        <a:pt x="661" y="513"/>
                      </a:lnTo>
                      <a:lnTo>
                        <a:pt x="665" y="507"/>
                      </a:lnTo>
                      <a:lnTo>
                        <a:pt x="666" y="498"/>
                      </a:lnTo>
                      <a:lnTo>
                        <a:pt x="664" y="491"/>
                      </a:lnTo>
                      <a:lnTo>
                        <a:pt x="658" y="486"/>
                      </a:lnTo>
                      <a:lnTo>
                        <a:pt x="649" y="487"/>
                      </a:lnTo>
                      <a:lnTo>
                        <a:pt x="640" y="486"/>
                      </a:lnTo>
                      <a:lnTo>
                        <a:pt x="638" y="478"/>
                      </a:lnTo>
                      <a:lnTo>
                        <a:pt x="630" y="473"/>
                      </a:lnTo>
                      <a:lnTo>
                        <a:pt x="624" y="467"/>
                      </a:lnTo>
                      <a:lnTo>
                        <a:pt x="632" y="462"/>
                      </a:lnTo>
                      <a:lnTo>
                        <a:pt x="630" y="454"/>
                      </a:lnTo>
                      <a:lnTo>
                        <a:pt x="634" y="448"/>
                      </a:lnTo>
                      <a:lnTo>
                        <a:pt x="642" y="444"/>
                      </a:lnTo>
                      <a:lnTo>
                        <a:pt x="650" y="443"/>
                      </a:lnTo>
                      <a:lnTo>
                        <a:pt x="656" y="449"/>
                      </a:lnTo>
                      <a:lnTo>
                        <a:pt x="664" y="450"/>
                      </a:lnTo>
                      <a:lnTo>
                        <a:pt x="680" y="449"/>
                      </a:lnTo>
                      <a:lnTo>
                        <a:pt x="687" y="446"/>
                      </a:lnTo>
                      <a:lnTo>
                        <a:pt x="699" y="424"/>
                      </a:lnTo>
                      <a:lnTo>
                        <a:pt x="699" y="417"/>
                      </a:lnTo>
                      <a:lnTo>
                        <a:pt x="707" y="412"/>
                      </a:lnTo>
                      <a:lnTo>
                        <a:pt x="723" y="409"/>
                      </a:lnTo>
                      <a:lnTo>
                        <a:pt x="729" y="405"/>
                      </a:lnTo>
                      <a:lnTo>
                        <a:pt x="731" y="397"/>
                      </a:lnTo>
                      <a:lnTo>
                        <a:pt x="731" y="389"/>
                      </a:lnTo>
                      <a:lnTo>
                        <a:pt x="726" y="382"/>
                      </a:lnTo>
                      <a:lnTo>
                        <a:pt x="732" y="378"/>
                      </a:lnTo>
                      <a:lnTo>
                        <a:pt x="734" y="369"/>
                      </a:lnTo>
                      <a:lnTo>
                        <a:pt x="741" y="365"/>
                      </a:lnTo>
                      <a:lnTo>
                        <a:pt x="747" y="370"/>
                      </a:lnTo>
                      <a:lnTo>
                        <a:pt x="756" y="369"/>
                      </a:lnTo>
                      <a:lnTo>
                        <a:pt x="769" y="362"/>
                      </a:lnTo>
                      <a:lnTo>
                        <a:pt x="784" y="354"/>
                      </a:lnTo>
                      <a:lnTo>
                        <a:pt x="788" y="347"/>
                      </a:lnTo>
                      <a:lnTo>
                        <a:pt x="794" y="342"/>
                      </a:lnTo>
                      <a:lnTo>
                        <a:pt x="801" y="342"/>
                      </a:lnTo>
                      <a:lnTo>
                        <a:pt x="802" y="351"/>
                      </a:lnTo>
                      <a:lnTo>
                        <a:pt x="807" y="357"/>
                      </a:lnTo>
                      <a:lnTo>
                        <a:pt x="809" y="364"/>
                      </a:lnTo>
                      <a:lnTo>
                        <a:pt x="805" y="371"/>
                      </a:lnTo>
                      <a:lnTo>
                        <a:pt x="798" y="375"/>
                      </a:lnTo>
                      <a:lnTo>
                        <a:pt x="791" y="380"/>
                      </a:lnTo>
                      <a:lnTo>
                        <a:pt x="796" y="396"/>
                      </a:lnTo>
                      <a:lnTo>
                        <a:pt x="800" y="403"/>
                      </a:lnTo>
                      <a:lnTo>
                        <a:pt x="809" y="402"/>
                      </a:lnTo>
                      <a:lnTo>
                        <a:pt x="816" y="398"/>
                      </a:lnTo>
                      <a:lnTo>
                        <a:pt x="820" y="398"/>
                      </a:lnTo>
                      <a:lnTo>
                        <a:pt x="832" y="397"/>
                      </a:lnTo>
                      <a:lnTo>
                        <a:pt x="839" y="398"/>
                      </a:lnTo>
                      <a:lnTo>
                        <a:pt x="855" y="403"/>
                      </a:lnTo>
                      <a:lnTo>
                        <a:pt x="871" y="401"/>
                      </a:lnTo>
                      <a:lnTo>
                        <a:pt x="877" y="396"/>
                      </a:lnTo>
                      <a:lnTo>
                        <a:pt x="881" y="389"/>
                      </a:lnTo>
                      <a:lnTo>
                        <a:pt x="888" y="385"/>
                      </a:lnTo>
                      <a:lnTo>
                        <a:pt x="896" y="385"/>
                      </a:lnTo>
                      <a:lnTo>
                        <a:pt x="901" y="379"/>
                      </a:lnTo>
                      <a:lnTo>
                        <a:pt x="909" y="381"/>
                      </a:lnTo>
                      <a:lnTo>
                        <a:pt x="915" y="378"/>
                      </a:lnTo>
                      <a:lnTo>
                        <a:pt x="919" y="369"/>
                      </a:lnTo>
                      <a:lnTo>
                        <a:pt x="935" y="365"/>
                      </a:lnTo>
                      <a:lnTo>
                        <a:pt x="940" y="358"/>
                      </a:lnTo>
                      <a:lnTo>
                        <a:pt x="933" y="354"/>
                      </a:lnTo>
                      <a:lnTo>
                        <a:pt x="925" y="357"/>
                      </a:lnTo>
                      <a:lnTo>
                        <a:pt x="909" y="352"/>
                      </a:lnTo>
                      <a:lnTo>
                        <a:pt x="898" y="342"/>
                      </a:lnTo>
                      <a:lnTo>
                        <a:pt x="890" y="342"/>
                      </a:lnTo>
                      <a:lnTo>
                        <a:pt x="884" y="337"/>
                      </a:lnTo>
                      <a:lnTo>
                        <a:pt x="870" y="328"/>
                      </a:lnTo>
                      <a:lnTo>
                        <a:pt x="870" y="320"/>
                      </a:lnTo>
                      <a:lnTo>
                        <a:pt x="865" y="314"/>
                      </a:lnTo>
                      <a:lnTo>
                        <a:pt x="858" y="310"/>
                      </a:lnTo>
                      <a:lnTo>
                        <a:pt x="853" y="325"/>
                      </a:lnTo>
                      <a:lnTo>
                        <a:pt x="845" y="330"/>
                      </a:lnTo>
                      <a:lnTo>
                        <a:pt x="843" y="337"/>
                      </a:lnTo>
                      <a:lnTo>
                        <a:pt x="836" y="337"/>
                      </a:lnTo>
                      <a:lnTo>
                        <a:pt x="812" y="327"/>
                      </a:lnTo>
                      <a:lnTo>
                        <a:pt x="804" y="314"/>
                      </a:lnTo>
                      <a:lnTo>
                        <a:pt x="796" y="317"/>
                      </a:lnTo>
                      <a:lnTo>
                        <a:pt x="790" y="312"/>
                      </a:lnTo>
                      <a:lnTo>
                        <a:pt x="782" y="310"/>
                      </a:lnTo>
                      <a:lnTo>
                        <a:pt x="783" y="301"/>
                      </a:lnTo>
                      <a:lnTo>
                        <a:pt x="798" y="292"/>
                      </a:lnTo>
                      <a:lnTo>
                        <a:pt x="810" y="280"/>
                      </a:lnTo>
                      <a:lnTo>
                        <a:pt x="820" y="268"/>
                      </a:lnTo>
                      <a:lnTo>
                        <a:pt x="834" y="262"/>
                      </a:lnTo>
                      <a:lnTo>
                        <a:pt x="833" y="253"/>
                      </a:lnTo>
                      <a:lnTo>
                        <a:pt x="816" y="249"/>
                      </a:lnTo>
                      <a:lnTo>
                        <a:pt x="814" y="256"/>
                      </a:lnTo>
                      <a:lnTo>
                        <a:pt x="802" y="268"/>
                      </a:lnTo>
                      <a:lnTo>
                        <a:pt x="795" y="271"/>
                      </a:lnTo>
                      <a:lnTo>
                        <a:pt x="788" y="268"/>
                      </a:lnTo>
                      <a:lnTo>
                        <a:pt x="782" y="283"/>
                      </a:lnTo>
                      <a:lnTo>
                        <a:pt x="775" y="288"/>
                      </a:lnTo>
                      <a:lnTo>
                        <a:pt x="753" y="298"/>
                      </a:lnTo>
                      <a:lnTo>
                        <a:pt x="739" y="306"/>
                      </a:lnTo>
                      <a:lnTo>
                        <a:pt x="734" y="312"/>
                      </a:lnTo>
                      <a:lnTo>
                        <a:pt x="726" y="315"/>
                      </a:lnTo>
                      <a:lnTo>
                        <a:pt x="719" y="320"/>
                      </a:lnTo>
                      <a:lnTo>
                        <a:pt x="715" y="327"/>
                      </a:lnTo>
                      <a:lnTo>
                        <a:pt x="713" y="335"/>
                      </a:lnTo>
                      <a:lnTo>
                        <a:pt x="707" y="339"/>
                      </a:lnTo>
                      <a:lnTo>
                        <a:pt x="699" y="343"/>
                      </a:lnTo>
                      <a:lnTo>
                        <a:pt x="691" y="342"/>
                      </a:lnTo>
                      <a:lnTo>
                        <a:pt x="676" y="335"/>
                      </a:lnTo>
                      <a:lnTo>
                        <a:pt x="667" y="333"/>
                      </a:lnTo>
                      <a:lnTo>
                        <a:pt x="654" y="325"/>
                      </a:lnTo>
                      <a:lnTo>
                        <a:pt x="597" y="331"/>
                      </a:lnTo>
                      <a:lnTo>
                        <a:pt x="587" y="285"/>
                      </a:lnTo>
                      <a:lnTo>
                        <a:pt x="554" y="279"/>
                      </a:lnTo>
                      <a:lnTo>
                        <a:pt x="553" y="266"/>
                      </a:lnTo>
                      <a:lnTo>
                        <a:pt x="554" y="250"/>
                      </a:lnTo>
                      <a:lnTo>
                        <a:pt x="562" y="249"/>
                      </a:lnTo>
                      <a:lnTo>
                        <a:pt x="560" y="206"/>
                      </a:lnTo>
                      <a:lnTo>
                        <a:pt x="547" y="207"/>
                      </a:lnTo>
                      <a:lnTo>
                        <a:pt x="530" y="174"/>
                      </a:lnTo>
                      <a:lnTo>
                        <a:pt x="517" y="164"/>
                      </a:lnTo>
                      <a:lnTo>
                        <a:pt x="510" y="160"/>
                      </a:lnTo>
                      <a:lnTo>
                        <a:pt x="498" y="150"/>
                      </a:lnTo>
                      <a:lnTo>
                        <a:pt x="492" y="144"/>
                      </a:lnTo>
                      <a:lnTo>
                        <a:pt x="478" y="150"/>
                      </a:lnTo>
                      <a:lnTo>
                        <a:pt x="402" y="149"/>
                      </a:lnTo>
                      <a:lnTo>
                        <a:pt x="331" y="161"/>
                      </a:lnTo>
                      <a:lnTo>
                        <a:pt x="304" y="133"/>
                      </a:lnTo>
                      <a:lnTo>
                        <a:pt x="259" y="85"/>
                      </a:lnTo>
                      <a:lnTo>
                        <a:pt x="224" y="52"/>
                      </a:lnTo>
                      <a:lnTo>
                        <a:pt x="210" y="42"/>
                      </a:lnTo>
                      <a:lnTo>
                        <a:pt x="191" y="26"/>
                      </a:lnTo>
                      <a:lnTo>
                        <a:pt x="171" y="13"/>
                      </a:lnTo>
                      <a:lnTo>
                        <a:pt x="142" y="0"/>
                      </a:lnTo>
                      <a:lnTo>
                        <a:pt x="0" y="51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5" name="Freeform 118"/>
                <p:cNvSpPr>
                  <a:spLocks noChangeAspect="1"/>
                </p:cNvSpPr>
                <p:nvPr/>
              </p:nvSpPr>
              <p:spPr bwMode="gray">
                <a:xfrm>
                  <a:off x="4625975" y="2238375"/>
                  <a:ext cx="642938" cy="454025"/>
                </a:xfrm>
                <a:custGeom>
                  <a:avLst/>
                  <a:gdLst>
                    <a:gd name="T0" fmla="*/ 14785 w 778"/>
                    <a:gd name="T1" fmla="*/ 9396 h 536"/>
                    <a:gd name="T2" fmla="*/ 15202 w 778"/>
                    <a:gd name="T3" fmla="*/ 5872 h 536"/>
                    <a:gd name="T4" fmla="*/ 17161 w 778"/>
                    <a:gd name="T5" fmla="*/ 4503 h 536"/>
                    <a:gd name="T6" fmla="*/ 18289 w 778"/>
                    <a:gd name="T7" fmla="*/ 2349 h 536"/>
                    <a:gd name="T8" fmla="*/ 19002 w 778"/>
                    <a:gd name="T9" fmla="*/ 1957 h 536"/>
                    <a:gd name="T10" fmla="*/ 19952 w 778"/>
                    <a:gd name="T11" fmla="*/ 587 h 536"/>
                    <a:gd name="T12" fmla="*/ 22327 w 778"/>
                    <a:gd name="T13" fmla="*/ 3523 h 536"/>
                    <a:gd name="T14" fmla="*/ 24523 w 778"/>
                    <a:gd name="T15" fmla="*/ 4697 h 536"/>
                    <a:gd name="T16" fmla="*/ 25177 w 778"/>
                    <a:gd name="T17" fmla="*/ 7145 h 536"/>
                    <a:gd name="T18" fmla="*/ 24702 w 778"/>
                    <a:gd name="T19" fmla="*/ 9788 h 536"/>
                    <a:gd name="T20" fmla="*/ 27314 w 778"/>
                    <a:gd name="T21" fmla="*/ 11354 h 536"/>
                    <a:gd name="T22" fmla="*/ 29630 w 778"/>
                    <a:gd name="T23" fmla="*/ 10473 h 536"/>
                    <a:gd name="T24" fmla="*/ 31234 w 778"/>
                    <a:gd name="T25" fmla="*/ 13409 h 536"/>
                    <a:gd name="T26" fmla="*/ 32243 w 778"/>
                    <a:gd name="T27" fmla="*/ 16639 h 536"/>
                    <a:gd name="T28" fmla="*/ 33133 w 778"/>
                    <a:gd name="T29" fmla="*/ 21043 h 536"/>
                    <a:gd name="T30" fmla="*/ 38775 w 778"/>
                    <a:gd name="T31" fmla="*/ 26916 h 536"/>
                    <a:gd name="T32" fmla="*/ 42397 w 778"/>
                    <a:gd name="T33" fmla="*/ 32103 h 536"/>
                    <a:gd name="T34" fmla="*/ 45128 w 778"/>
                    <a:gd name="T35" fmla="*/ 32593 h 536"/>
                    <a:gd name="T36" fmla="*/ 45960 w 778"/>
                    <a:gd name="T37" fmla="*/ 34746 h 536"/>
                    <a:gd name="T38" fmla="*/ 45782 w 778"/>
                    <a:gd name="T39" fmla="*/ 38368 h 536"/>
                    <a:gd name="T40" fmla="*/ 43228 w 778"/>
                    <a:gd name="T41" fmla="*/ 37193 h 536"/>
                    <a:gd name="T42" fmla="*/ 42575 w 778"/>
                    <a:gd name="T43" fmla="*/ 38856 h 536"/>
                    <a:gd name="T44" fmla="*/ 40675 w 778"/>
                    <a:gd name="T45" fmla="*/ 38955 h 536"/>
                    <a:gd name="T46" fmla="*/ 40081 w 778"/>
                    <a:gd name="T47" fmla="*/ 40814 h 536"/>
                    <a:gd name="T48" fmla="*/ 39428 w 778"/>
                    <a:gd name="T49" fmla="*/ 44729 h 536"/>
                    <a:gd name="T50" fmla="*/ 37646 w 778"/>
                    <a:gd name="T51" fmla="*/ 46883 h 536"/>
                    <a:gd name="T52" fmla="*/ 35271 w 778"/>
                    <a:gd name="T53" fmla="*/ 48351 h 536"/>
                    <a:gd name="T54" fmla="*/ 34974 w 778"/>
                    <a:gd name="T55" fmla="*/ 49819 h 536"/>
                    <a:gd name="T56" fmla="*/ 33846 w 778"/>
                    <a:gd name="T57" fmla="*/ 51679 h 536"/>
                    <a:gd name="T58" fmla="*/ 31946 w 778"/>
                    <a:gd name="T59" fmla="*/ 52462 h 536"/>
                    <a:gd name="T60" fmla="*/ 30164 w 778"/>
                    <a:gd name="T61" fmla="*/ 51190 h 536"/>
                    <a:gd name="T62" fmla="*/ 28621 w 778"/>
                    <a:gd name="T63" fmla="*/ 49623 h 536"/>
                    <a:gd name="T64" fmla="*/ 28265 w 778"/>
                    <a:gd name="T65" fmla="*/ 43163 h 536"/>
                    <a:gd name="T66" fmla="*/ 23514 w 778"/>
                    <a:gd name="T67" fmla="*/ 39444 h 536"/>
                    <a:gd name="T68" fmla="*/ 21614 w 778"/>
                    <a:gd name="T69" fmla="*/ 36116 h 536"/>
                    <a:gd name="T70" fmla="*/ 18645 w 778"/>
                    <a:gd name="T71" fmla="*/ 35138 h 536"/>
                    <a:gd name="T72" fmla="*/ 13717 w 778"/>
                    <a:gd name="T73" fmla="*/ 31418 h 536"/>
                    <a:gd name="T74" fmla="*/ 11757 w 778"/>
                    <a:gd name="T75" fmla="*/ 32984 h 536"/>
                    <a:gd name="T76" fmla="*/ 8610 w 778"/>
                    <a:gd name="T77" fmla="*/ 34354 h 536"/>
                    <a:gd name="T78" fmla="*/ 4751 w 778"/>
                    <a:gd name="T79" fmla="*/ 36997 h 536"/>
                    <a:gd name="T80" fmla="*/ 5107 w 778"/>
                    <a:gd name="T81" fmla="*/ 26916 h 536"/>
                    <a:gd name="T82" fmla="*/ 2970 w 778"/>
                    <a:gd name="T83" fmla="*/ 24469 h 536"/>
                    <a:gd name="T84" fmla="*/ 3920 w 778"/>
                    <a:gd name="T85" fmla="*/ 22511 h 536"/>
                    <a:gd name="T86" fmla="*/ 4038 w 778"/>
                    <a:gd name="T87" fmla="*/ 20946 h 536"/>
                    <a:gd name="T88" fmla="*/ 2019 w 778"/>
                    <a:gd name="T89" fmla="*/ 19869 h 536"/>
                    <a:gd name="T90" fmla="*/ 951 w 778"/>
                    <a:gd name="T91" fmla="*/ 16248 h 536"/>
                    <a:gd name="T92" fmla="*/ 1603 w 778"/>
                    <a:gd name="T93" fmla="*/ 13996 h 536"/>
                    <a:gd name="T94" fmla="*/ 4988 w 778"/>
                    <a:gd name="T95" fmla="*/ 15268 h 536"/>
                    <a:gd name="T96" fmla="*/ 5760 w 778"/>
                    <a:gd name="T97" fmla="*/ 14486 h 536"/>
                    <a:gd name="T98" fmla="*/ 5107 w 778"/>
                    <a:gd name="T99" fmla="*/ 8907 h 536"/>
                    <a:gd name="T100" fmla="*/ 3385 w 778"/>
                    <a:gd name="T101" fmla="*/ 5579 h 536"/>
                    <a:gd name="T102" fmla="*/ 831 w 778"/>
                    <a:gd name="T103" fmla="*/ 8907 h 536"/>
                    <a:gd name="T104" fmla="*/ 237 w 778"/>
                    <a:gd name="T105" fmla="*/ 9005 h 536"/>
                    <a:gd name="T106" fmla="*/ 4572 w 778"/>
                    <a:gd name="T107" fmla="*/ 3132 h 536"/>
                    <a:gd name="T108" fmla="*/ 6354 w 778"/>
                    <a:gd name="T109" fmla="*/ 4013 h 536"/>
                    <a:gd name="T110" fmla="*/ 8253 w 778"/>
                    <a:gd name="T111" fmla="*/ 7341 h 536"/>
                    <a:gd name="T112" fmla="*/ 10748 w 778"/>
                    <a:gd name="T113" fmla="*/ 11060 h 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778"/>
                    <a:gd name="T172" fmla="*/ 0 h 536"/>
                    <a:gd name="T173" fmla="*/ 778 w 778"/>
                    <a:gd name="T174" fmla="*/ 536 h 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778" h="536">
                      <a:moveTo>
                        <a:pt x="193" y="107"/>
                      </a:moveTo>
                      <a:lnTo>
                        <a:pt x="247" y="116"/>
                      </a:lnTo>
                      <a:lnTo>
                        <a:pt x="255" y="111"/>
                      </a:lnTo>
                      <a:lnTo>
                        <a:pt x="249" y="96"/>
                      </a:lnTo>
                      <a:lnTo>
                        <a:pt x="250" y="89"/>
                      </a:lnTo>
                      <a:lnTo>
                        <a:pt x="245" y="73"/>
                      </a:lnTo>
                      <a:lnTo>
                        <a:pt x="249" y="65"/>
                      </a:lnTo>
                      <a:lnTo>
                        <a:pt x="256" y="60"/>
                      </a:lnTo>
                      <a:lnTo>
                        <a:pt x="260" y="54"/>
                      </a:lnTo>
                      <a:lnTo>
                        <a:pt x="265" y="47"/>
                      </a:lnTo>
                      <a:lnTo>
                        <a:pt x="273" y="46"/>
                      </a:lnTo>
                      <a:lnTo>
                        <a:pt x="289" y="46"/>
                      </a:lnTo>
                      <a:lnTo>
                        <a:pt x="298" y="42"/>
                      </a:lnTo>
                      <a:lnTo>
                        <a:pt x="300" y="35"/>
                      </a:lnTo>
                      <a:lnTo>
                        <a:pt x="300" y="27"/>
                      </a:lnTo>
                      <a:lnTo>
                        <a:pt x="308" y="24"/>
                      </a:lnTo>
                      <a:lnTo>
                        <a:pt x="320" y="32"/>
                      </a:lnTo>
                      <a:lnTo>
                        <a:pt x="328" y="35"/>
                      </a:lnTo>
                      <a:lnTo>
                        <a:pt x="325" y="27"/>
                      </a:lnTo>
                      <a:lnTo>
                        <a:pt x="320" y="20"/>
                      </a:lnTo>
                      <a:lnTo>
                        <a:pt x="314" y="15"/>
                      </a:lnTo>
                      <a:lnTo>
                        <a:pt x="321" y="11"/>
                      </a:lnTo>
                      <a:lnTo>
                        <a:pt x="328" y="11"/>
                      </a:lnTo>
                      <a:lnTo>
                        <a:pt x="336" y="6"/>
                      </a:lnTo>
                      <a:lnTo>
                        <a:pt x="337" y="0"/>
                      </a:lnTo>
                      <a:lnTo>
                        <a:pt x="358" y="21"/>
                      </a:lnTo>
                      <a:lnTo>
                        <a:pt x="371" y="30"/>
                      </a:lnTo>
                      <a:lnTo>
                        <a:pt x="376" y="36"/>
                      </a:lnTo>
                      <a:lnTo>
                        <a:pt x="385" y="39"/>
                      </a:lnTo>
                      <a:lnTo>
                        <a:pt x="394" y="37"/>
                      </a:lnTo>
                      <a:lnTo>
                        <a:pt x="409" y="41"/>
                      </a:lnTo>
                      <a:lnTo>
                        <a:pt x="413" y="48"/>
                      </a:lnTo>
                      <a:lnTo>
                        <a:pt x="411" y="55"/>
                      </a:lnTo>
                      <a:lnTo>
                        <a:pt x="412" y="64"/>
                      </a:lnTo>
                      <a:lnTo>
                        <a:pt x="418" y="69"/>
                      </a:lnTo>
                      <a:lnTo>
                        <a:pt x="424" y="73"/>
                      </a:lnTo>
                      <a:lnTo>
                        <a:pt x="417" y="76"/>
                      </a:lnTo>
                      <a:lnTo>
                        <a:pt x="417" y="84"/>
                      </a:lnTo>
                      <a:lnTo>
                        <a:pt x="418" y="92"/>
                      </a:lnTo>
                      <a:lnTo>
                        <a:pt x="416" y="100"/>
                      </a:lnTo>
                      <a:lnTo>
                        <a:pt x="421" y="106"/>
                      </a:lnTo>
                      <a:lnTo>
                        <a:pt x="435" y="114"/>
                      </a:lnTo>
                      <a:lnTo>
                        <a:pt x="452" y="117"/>
                      </a:lnTo>
                      <a:lnTo>
                        <a:pt x="460" y="116"/>
                      </a:lnTo>
                      <a:lnTo>
                        <a:pt x="484" y="121"/>
                      </a:lnTo>
                      <a:lnTo>
                        <a:pt x="492" y="118"/>
                      </a:lnTo>
                      <a:lnTo>
                        <a:pt x="493" y="111"/>
                      </a:lnTo>
                      <a:lnTo>
                        <a:pt x="499" y="107"/>
                      </a:lnTo>
                      <a:lnTo>
                        <a:pt x="507" y="112"/>
                      </a:lnTo>
                      <a:lnTo>
                        <a:pt x="519" y="123"/>
                      </a:lnTo>
                      <a:lnTo>
                        <a:pt x="524" y="129"/>
                      </a:lnTo>
                      <a:lnTo>
                        <a:pt x="526" y="137"/>
                      </a:lnTo>
                      <a:lnTo>
                        <a:pt x="527" y="152"/>
                      </a:lnTo>
                      <a:lnTo>
                        <a:pt x="531" y="160"/>
                      </a:lnTo>
                      <a:lnTo>
                        <a:pt x="538" y="164"/>
                      </a:lnTo>
                      <a:lnTo>
                        <a:pt x="543" y="170"/>
                      </a:lnTo>
                      <a:lnTo>
                        <a:pt x="548" y="186"/>
                      </a:lnTo>
                      <a:lnTo>
                        <a:pt x="547" y="194"/>
                      </a:lnTo>
                      <a:lnTo>
                        <a:pt x="553" y="209"/>
                      </a:lnTo>
                      <a:lnTo>
                        <a:pt x="558" y="215"/>
                      </a:lnTo>
                      <a:lnTo>
                        <a:pt x="609" y="245"/>
                      </a:lnTo>
                      <a:lnTo>
                        <a:pt x="629" y="269"/>
                      </a:lnTo>
                      <a:lnTo>
                        <a:pt x="636" y="274"/>
                      </a:lnTo>
                      <a:lnTo>
                        <a:pt x="653" y="275"/>
                      </a:lnTo>
                      <a:lnTo>
                        <a:pt x="666" y="284"/>
                      </a:lnTo>
                      <a:lnTo>
                        <a:pt x="686" y="299"/>
                      </a:lnTo>
                      <a:lnTo>
                        <a:pt x="708" y="322"/>
                      </a:lnTo>
                      <a:lnTo>
                        <a:pt x="714" y="328"/>
                      </a:lnTo>
                      <a:lnTo>
                        <a:pt x="723" y="329"/>
                      </a:lnTo>
                      <a:lnTo>
                        <a:pt x="729" y="324"/>
                      </a:lnTo>
                      <a:lnTo>
                        <a:pt x="737" y="323"/>
                      </a:lnTo>
                      <a:lnTo>
                        <a:pt x="760" y="333"/>
                      </a:lnTo>
                      <a:lnTo>
                        <a:pt x="765" y="339"/>
                      </a:lnTo>
                      <a:lnTo>
                        <a:pt x="772" y="343"/>
                      </a:lnTo>
                      <a:lnTo>
                        <a:pt x="778" y="348"/>
                      </a:lnTo>
                      <a:lnTo>
                        <a:pt x="774" y="355"/>
                      </a:lnTo>
                      <a:lnTo>
                        <a:pt x="771" y="363"/>
                      </a:lnTo>
                      <a:lnTo>
                        <a:pt x="771" y="378"/>
                      </a:lnTo>
                      <a:lnTo>
                        <a:pt x="772" y="387"/>
                      </a:lnTo>
                      <a:lnTo>
                        <a:pt x="771" y="392"/>
                      </a:lnTo>
                      <a:lnTo>
                        <a:pt x="756" y="392"/>
                      </a:lnTo>
                      <a:lnTo>
                        <a:pt x="746" y="388"/>
                      </a:lnTo>
                      <a:lnTo>
                        <a:pt x="733" y="380"/>
                      </a:lnTo>
                      <a:lnTo>
                        <a:pt x="728" y="380"/>
                      </a:lnTo>
                      <a:lnTo>
                        <a:pt x="723" y="380"/>
                      </a:lnTo>
                      <a:lnTo>
                        <a:pt x="720" y="383"/>
                      </a:lnTo>
                      <a:lnTo>
                        <a:pt x="719" y="391"/>
                      </a:lnTo>
                      <a:lnTo>
                        <a:pt x="717" y="397"/>
                      </a:lnTo>
                      <a:lnTo>
                        <a:pt x="714" y="398"/>
                      </a:lnTo>
                      <a:lnTo>
                        <a:pt x="699" y="398"/>
                      </a:lnTo>
                      <a:lnTo>
                        <a:pt x="693" y="397"/>
                      </a:lnTo>
                      <a:lnTo>
                        <a:pt x="685" y="398"/>
                      </a:lnTo>
                      <a:lnTo>
                        <a:pt x="680" y="404"/>
                      </a:lnTo>
                      <a:lnTo>
                        <a:pt x="676" y="408"/>
                      </a:lnTo>
                      <a:lnTo>
                        <a:pt x="675" y="410"/>
                      </a:lnTo>
                      <a:lnTo>
                        <a:pt x="675" y="417"/>
                      </a:lnTo>
                      <a:lnTo>
                        <a:pt x="669" y="434"/>
                      </a:lnTo>
                      <a:lnTo>
                        <a:pt x="666" y="437"/>
                      </a:lnTo>
                      <a:lnTo>
                        <a:pt x="664" y="450"/>
                      </a:lnTo>
                      <a:lnTo>
                        <a:pt x="664" y="457"/>
                      </a:lnTo>
                      <a:lnTo>
                        <a:pt x="663" y="462"/>
                      </a:lnTo>
                      <a:lnTo>
                        <a:pt x="648" y="472"/>
                      </a:lnTo>
                      <a:lnTo>
                        <a:pt x="640" y="473"/>
                      </a:lnTo>
                      <a:lnTo>
                        <a:pt x="634" y="479"/>
                      </a:lnTo>
                      <a:lnTo>
                        <a:pt x="626" y="483"/>
                      </a:lnTo>
                      <a:lnTo>
                        <a:pt x="618" y="488"/>
                      </a:lnTo>
                      <a:lnTo>
                        <a:pt x="601" y="491"/>
                      </a:lnTo>
                      <a:lnTo>
                        <a:pt x="594" y="494"/>
                      </a:lnTo>
                      <a:lnTo>
                        <a:pt x="586" y="493"/>
                      </a:lnTo>
                      <a:lnTo>
                        <a:pt x="586" y="499"/>
                      </a:lnTo>
                      <a:lnTo>
                        <a:pt x="593" y="504"/>
                      </a:lnTo>
                      <a:lnTo>
                        <a:pt x="589" y="509"/>
                      </a:lnTo>
                      <a:lnTo>
                        <a:pt x="585" y="510"/>
                      </a:lnTo>
                      <a:lnTo>
                        <a:pt x="583" y="522"/>
                      </a:lnTo>
                      <a:lnTo>
                        <a:pt x="579" y="525"/>
                      </a:lnTo>
                      <a:lnTo>
                        <a:pt x="570" y="528"/>
                      </a:lnTo>
                      <a:lnTo>
                        <a:pt x="564" y="534"/>
                      </a:lnTo>
                      <a:lnTo>
                        <a:pt x="551" y="534"/>
                      </a:lnTo>
                      <a:lnTo>
                        <a:pt x="543" y="536"/>
                      </a:lnTo>
                      <a:lnTo>
                        <a:pt x="538" y="536"/>
                      </a:lnTo>
                      <a:lnTo>
                        <a:pt x="534" y="530"/>
                      </a:lnTo>
                      <a:lnTo>
                        <a:pt x="526" y="526"/>
                      </a:lnTo>
                      <a:lnTo>
                        <a:pt x="520" y="521"/>
                      </a:lnTo>
                      <a:lnTo>
                        <a:pt x="508" y="523"/>
                      </a:lnTo>
                      <a:lnTo>
                        <a:pt x="497" y="520"/>
                      </a:lnTo>
                      <a:lnTo>
                        <a:pt x="494" y="517"/>
                      </a:lnTo>
                      <a:lnTo>
                        <a:pt x="488" y="511"/>
                      </a:lnTo>
                      <a:lnTo>
                        <a:pt x="482" y="507"/>
                      </a:lnTo>
                      <a:lnTo>
                        <a:pt x="484" y="494"/>
                      </a:lnTo>
                      <a:lnTo>
                        <a:pt x="481" y="483"/>
                      </a:lnTo>
                      <a:lnTo>
                        <a:pt x="481" y="446"/>
                      </a:lnTo>
                      <a:lnTo>
                        <a:pt x="476" y="441"/>
                      </a:lnTo>
                      <a:lnTo>
                        <a:pt x="450" y="441"/>
                      </a:lnTo>
                      <a:lnTo>
                        <a:pt x="434" y="431"/>
                      </a:lnTo>
                      <a:lnTo>
                        <a:pt x="412" y="413"/>
                      </a:lnTo>
                      <a:lnTo>
                        <a:pt x="396" y="403"/>
                      </a:lnTo>
                      <a:lnTo>
                        <a:pt x="386" y="399"/>
                      </a:lnTo>
                      <a:lnTo>
                        <a:pt x="382" y="387"/>
                      </a:lnTo>
                      <a:lnTo>
                        <a:pt x="373" y="374"/>
                      </a:lnTo>
                      <a:lnTo>
                        <a:pt x="364" y="369"/>
                      </a:lnTo>
                      <a:lnTo>
                        <a:pt x="349" y="366"/>
                      </a:lnTo>
                      <a:lnTo>
                        <a:pt x="338" y="369"/>
                      </a:lnTo>
                      <a:lnTo>
                        <a:pt x="327" y="366"/>
                      </a:lnTo>
                      <a:lnTo>
                        <a:pt x="314" y="359"/>
                      </a:lnTo>
                      <a:lnTo>
                        <a:pt x="276" y="347"/>
                      </a:lnTo>
                      <a:lnTo>
                        <a:pt x="267" y="335"/>
                      </a:lnTo>
                      <a:lnTo>
                        <a:pt x="252" y="323"/>
                      </a:lnTo>
                      <a:lnTo>
                        <a:pt x="231" y="321"/>
                      </a:lnTo>
                      <a:lnTo>
                        <a:pt x="217" y="323"/>
                      </a:lnTo>
                      <a:lnTo>
                        <a:pt x="214" y="332"/>
                      </a:lnTo>
                      <a:lnTo>
                        <a:pt x="209" y="337"/>
                      </a:lnTo>
                      <a:lnTo>
                        <a:pt x="198" y="337"/>
                      </a:lnTo>
                      <a:lnTo>
                        <a:pt x="187" y="333"/>
                      </a:lnTo>
                      <a:lnTo>
                        <a:pt x="176" y="333"/>
                      </a:lnTo>
                      <a:lnTo>
                        <a:pt x="160" y="337"/>
                      </a:lnTo>
                      <a:lnTo>
                        <a:pt x="145" y="351"/>
                      </a:lnTo>
                      <a:lnTo>
                        <a:pt x="111" y="378"/>
                      </a:lnTo>
                      <a:lnTo>
                        <a:pt x="93" y="382"/>
                      </a:lnTo>
                      <a:lnTo>
                        <a:pt x="79" y="382"/>
                      </a:lnTo>
                      <a:lnTo>
                        <a:pt x="80" y="378"/>
                      </a:lnTo>
                      <a:lnTo>
                        <a:pt x="74" y="338"/>
                      </a:lnTo>
                      <a:lnTo>
                        <a:pt x="73" y="312"/>
                      </a:lnTo>
                      <a:lnTo>
                        <a:pt x="77" y="289"/>
                      </a:lnTo>
                      <a:lnTo>
                        <a:pt x="86" y="275"/>
                      </a:lnTo>
                      <a:lnTo>
                        <a:pt x="75" y="272"/>
                      </a:lnTo>
                      <a:lnTo>
                        <a:pt x="64" y="262"/>
                      </a:lnTo>
                      <a:lnTo>
                        <a:pt x="57" y="252"/>
                      </a:lnTo>
                      <a:lnTo>
                        <a:pt x="50" y="250"/>
                      </a:lnTo>
                      <a:lnTo>
                        <a:pt x="50" y="247"/>
                      </a:lnTo>
                      <a:lnTo>
                        <a:pt x="70" y="238"/>
                      </a:lnTo>
                      <a:lnTo>
                        <a:pt x="77" y="234"/>
                      </a:lnTo>
                      <a:lnTo>
                        <a:pt x="66" y="230"/>
                      </a:lnTo>
                      <a:lnTo>
                        <a:pt x="58" y="225"/>
                      </a:lnTo>
                      <a:lnTo>
                        <a:pt x="51" y="219"/>
                      </a:lnTo>
                      <a:lnTo>
                        <a:pt x="61" y="209"/>
                      </a:lnTo>
                      <a:lnTo>
                        <a:pt x="68" y="214"/>
                      </a:lnTo>
                      <a:lnTo>
                        <a:pt x="78" y="218"/>
                      </a:lnTo>
                      <a:lnTo>
                        <a:pt x="72" y="207"/>
                      </a:lnTo>
                      <a:lnTo>
                        <a:pt x="51" y="199"/>
                      </a:lnTo>
                      <a:lnTo>
                        <a:pt x="34" y="203"/>
                      </a:lnTo>
                      <a:lnTo>
                        <a:pt x="26" y="211"/>
                      </a:lnTo>
                      <a:lnTo>
                        <a:pt x="21" y="211"/>
                      </a:lnTo>
                      <a:lnTo>
                        <a:pt x="14" y="181"/>
                      </a:lnTo>
                      <a:lnTo>
                        <a:pt x="16" y="166"/>
                      </a:lnTo>
                      <a:lnTo>
                        <a:pt x="23" y="155"/>
                      </a:lnTo>
                      <a:lnTo>
                        <a:pt x="24" y="151"/>
                      </a:lnTo>
                      <a:lnTo>
                        <a:pt x="21" y="128"/>
                      </a:lnTo>
                      <a:lnTo>
                        <a:pt x="27" y="143"/>
                      </a:lnTo>
                      <a:lnTo>
                        <a:pt x="32" y="151"/>
                      </a:lnTo>
                      <a:lnTo>
                        <a:pt x="53" y="151"/>
                      </a:lnTo>
                      <a:lnTo>
                        <a:pt x="73" y="157"/>
                      </a:lnTo>
                      <a:lnTo>
                        <a:pt x="84" y="156"/>
                      </a:lnTo>
                      <a:lnTo>
                        <a:pt x="99" y="160"/>
                      </a:lnTo>
                      <a:lnTo>
                        <a:pt x="109" y="155"/>
                      </a:lnTo>
                      <a:lnTo>
                        <a:pt x="99" y="154"/>
                      </a:lnTo>
                      <a:lnTo>
                        <a:pt x="97" y="148"/>
                      </a:lnTo>
                      <a:lnTo>
                        <a:pt x="112" y="144"/>
                      </a:lnTo>
                      <a:lnTo>
                        <a:pt x="126" y="127"/>
                      </a:lnTo>
                      <a:lnTo>
                        <a:pt x="102" y="109"/>
                      </a:lnTo>
                      <a:lnTo>
                        <a:pt x="86" y="91"/>
                      </a:lnTo>
                      <a:lnTo>
                        <a:pt x="80" y="74"/>
                      </a:lnTo>
                      <a:lnTo>
                        <a:pt x="70" y="60"/>
                      </a:lnTo>
                      <a:lnTo>
                        <a:pt x="68" y="58"/>
                      </a:lnTo>
                      <a:lnTo>
                        <a:pt x="57" y="57"/>
                      </a:lnTo>
                      <a:lnTo>
                        <a:pt x="39" y="62"/>
                      </a:lnTo>
                      <a:lnTo>
                        <a:pt x="23" y="70"/>
                      </a:lnTo>
                      <a:lnTo>
                        <a:pt x="14" y="82"/>
                      </a:lnTo>
                      <a:lnTo>
                        <a:pt x="14" y="91"/>
                      </a:lnTo>
                      <a:lnTo>
                        <a:pt x="19" y="94"/>
                      </a:lnTo>
                      <a:lnTo>
                        <a:pt x="20" y="119"/>
                      </a:lnTo>
                      <a:lnTo>
                        <a:pt x="18" y="117"/>
                      </a:lnTo>
                      <a:lnTo>
                        <a:pt x="4" y="92"/>
                      </a:lnTo>
                      <a:lnTo>
                        <a:pt x="0" y="74"/>
                      </a:lnTo>
                      <a:lnTo>
                        <a:pt x="30" y="48"/>
                      </a:lnTo>
                      <a:lnTo>
                        <a:pt x="53" y="39"/>
                      </a:lnTo>
                      <a:lnTo>
                        <a:pt x="77" y="32"/>
                      </a:lnTo>
                      <a:lnTo>
                        <a:pt x="85" y="31"/>
                      </a:lnTo>
                      <a:lnTo>
                        <a:pt x="93" y="31"/>
                      </a:lnTo>
                      <a:lnTo>
                        <a:pt x="100" y="35"/>
                      </a:lnTo>
                      <a:lnTo>
                        <a:pt x="107" y="41"/>
                      </a:lnTo>
                      <a:lnTo>
                        <a:pt x="122" y="47"/>
                      </a:lnTo>
                      <a:lnTo>
                        <a:pt x="127" y="54"/>
                      </a:lnTo>
                      <a:lnTo>
                        <a:pt x="133" y="69"/>
                      </a:lnTo>
                      <a:lnTo>
                        <a:pt x="139" y="75"/>
                      </a:lnTo>
                      <a:lnTo>
                        <a:pt x="143" y="82"/>
                      </a:lnTo>
                      <a:lnTo>
                        <a:pt x="153" y="105"/>
                      </a:lnTo>
                      <a:lnTo>
                        <a:pt x="163" y="112"/>
                      </a:lnTo>
                      <a:lnTo>
                        <a:pt x="181" y="113"/>
                      </a:lnTo>
                      <a:lnTo>
                        <a:pt x="193" y="107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6" name="Freeform 119"/>
                <p:cNvSpPr>
                  <a:spLocks noChangeAspect="1"/>
                </p:cNvSpPr>
                <p:nvPr/>
              </p:nvSpPr>
              <p:spPr bwMode="gray">
                <a:xfrm>
                  <a:off x="4276725" y="2425700"/>
                  <a:ext cx="55563" cy="50800"/>
                </a:xfrm>
                <a:custGeom>
                  <a:avLst/>
                  <a:gdLst>
                    <a:gd name="T0" fmla="*/ 4790 w 65"/>
                    <a:gd name="T1" fmla="*/ 7330 h 59"/>
                    <a:gd name="T2" fmla="*/ 3832 w 65"/>
                    <a:gd name="T3" fmla="*/ 6957 h 59"/>
                    <a:gd name="T4" fmla="*/ 2653 w 65"/>
                    <a:gd name="T5" fmla="*/ 6584 h 59"/>
                    <a:gd name="T6" fmla="*/ 294 w 65"/>
                    <a:gd name="T7" fmla="*/ 870 h 59"/>
                    <a:gd name="T8" fmla="*/ 0 w 65"/>
                    <a:gd name="T9" fmla="*/ 248 h 59"/>
                    <a:gd name="T10" fmla="*/ 737 w 65"/>
                    <a:gd name="T11" fmla="*/ 0 h 59"/>
                    <a:gd name="T12" fmla="*/ 1252 w 65"/>
                    <a:gd name="T13" fmla="*/ 124 h 59"/>
                    <a:gd name="T14" fmla="*/ 1621 w 65"/>
                    <a:gd name="T15" fmla="*/ 1118 h 59"/>
                    <a:gd name="T16" fmla="*/ 2211 w 65"/>
                    <a:gd name="T17" fmla="*/ 1491 h 59"/>
                    <a:gd name="T18" fmla="*/ 2726 w 65"/>
                    <a:gd name="T19" fmla="*/ 1615 h 59"/>
                    <a:gd name="T20" fmla="*/ 3242 w 65"/>
                    <a:gd name="T21" fmla="*/ 1243 h 59"/>
                    <a:gd name="T22" fmla="*/ 3832 w 65"/>
                    <a:gd name="T23" fmla="*/ 1491 h 59"/>
                    <a:gd name="T24" fmla="*/ 4053 w 65"/>
                    <a:gd name="T25" fmla="*/ 2484 h 59"/>
                    <a:gd name="T26" fmla="*/ 4422 w 65"/>
                    <a:gd name="T27" fmla="*/ 3354 h 59"/>
                    <a:gd name="T28" fmla="*/ 4716 w 65"/>
                    <a:gd name="T29" fmla="*/ 4224 h 59"/>
                    <a:gd name="T30" fmla="*/ 4790 w 65"/>
                    <a:gd name="T31" fmla="*/ 7330 h 59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65"/>
                    <a:gd name="T49" fmla="*/ 0 h 59"/>
                    <a:gd name="T50" fmla="*/ 65 w 65"/>
                    <a:gd name="T51" fmla="*/ 59 h 59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65" h="59">
                      <a:moveTo>
                        <a:pt x="65" y="59"/>
                      </a:moveTo>
                      <a:lnTo>
                        <a:pt x="52" y="56"/>
                      </a:lnTo>
                      <a:lnTo>
                        <a:pt x="36" y="53"/>
                      </a:lnTo>
                      <a:lnTo>
                        <a:pt x="4" y="7"/>
                      </a:lnTo>
                      <a:lnTo>
                        <a:pt x="0" y="2"/>
                      </a:lnTo>
                      <a:lnTo>
                        <a:pt x="10" y="0"/>
                      </a:lnTo>
                      <a:lnTo>
                        <a:pt x="17" y="1"/>
                      </a:lnTo>
                      <a:lnTo>
                        <a:pt x="22" y="9"/>
                      </a:lnTo>
                      <a:lnTo>
                        <a:pt x="30" y="12"/>
                      </a:lnTo>
                      <a:lnTo>
                        <a:pt x="37" y="13"/>
                      </a:lnTo>
                      <a:lnTo>
                        <a:pt x="44" y="10"/>
                      </a:lnTo>
                      <a:lnTo>
                        <a:pt x="52" y="12"/>
                      </a:lnTo>
                      <a:lnTo>
                        <a:pt x="55" y="20"/>
                      </a:lnTo>
                      <a:lnTo>
                        <a:pt x="60" y="27"/>
                      </a:lnTo>
                      <a:lnTo>
                        <a:pt x="64" y="34"/>
                      </a:lnTo>
                      <a:lnTo>
                        <a:pt x="65" y="59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7" name="Freeform 120"/>
                <p:cNvSpPr>
                  <a:spLocks noChangeAspect="1"/>
                </p:cNvSpPr>
                <p:nvPr/>
              </p:nvSpPr>
              <p:spPr bwMode="gray">
                <a:xfrm>
                  <a:off x="4287838" y="2298700"/>
                  <a:ext cx="241300" cy="203200"/>
                </a:xfrm>
                <a:custGeom>
                  <a:avLst/>
                  <a:gdLst>
                    <a:gd name="T0" fmla="*/ 4940 w 294"/>
                    <a:gd name="T1" fmla="*/ 420 h 245"/>
                    <a:gd name="T2" fmla="*/ 6007 w 294"/>
                    <a:gd name="T3" fmla="*/ 1345 h 245"/>
                    <a:gd name="T4" fmla="*/ 6680 w 294"/>
                    <a:gd name="T5" fmla="*/ 2016 h 245"/>
                    <a:gd name="T6" fmla="*/ 7073 w 294"/>
                    <a:gd name="T7" fmla="*/ 3948 h 245"/>
                    <a:gd name="T8" fmla="*/ 8477 w 294"/>
                    <a:gd name="T9" fmla="*/ 4285 h 245"/>
                    <a:gd name="T10" fmla="*/ 9206 w 294"/>
                    <a:gd name="T11" fmla="*/ 3612 h 245"/>
                    <a:gd name="T12" fmla="*/ 9992 w 294"/>
                    <a:gd name="T13" fmla="*/ 2016 h 245"/>
                    <a:gd name="T14" fmla="*/ 10553 w 294"/>
                    <a:gd name="T15" fmla="*/ 1092 h 245"/>
                    <a:gd name="T16" fmla="*/ 12350 w 294"/>
                    <a:gd name="T17" fmla="*/ 2856 h 245"/>
                    <a:gd name="T18" fmla="*/ 13753 w 294"/>
                    <a:gd name="T19" fmla="*/ 6973 h 245"/>
                    <a:gd name="T20" fmla="*/ 14651 w 294"/>
                    <a:gd name="T21" fmla="*/ 8233 h 245"/>
                    <a:gd name="T22" fmla="*/ 15774 w 294"/>
                    <a:gd name="T23" fmla="*/ 8233 h 245"/>
                    <a:gd name="T24" fmla="*/ 16391 w 294"/>
                    <a:gd name="T25" fmla="*/ 9157 h 245"/>
                    <a:gd name="T26" fmla="*/ 15886 w 294"/>
                    <a:gd name="T27" fmla="*/ 9157 h 245"/>
                    <a:gd name="T28" fmla="*/ 14539 w 294"/>
                    <a:gd name="T29" fmla="*/ 9829 h 245"/>
                    <a:gd name="T30" fmla="*/ 13921 w 294"/>
                    <a:gd name="T31" fmla="*/ 12350 h 245"/>
                    <a:gd name="T32" fmla="*/ 13472 w 294"/>
                    <a:gd name="T33" fmla="*/ 15122 h 245"/>
                    <a:gd name="T34" fmla="*/ 12518 w 294"/>
                    <a:gd name="T35" fmla="*/ 16130 h 245"/>
                    <a:gd name="T36" fmla="*/ 11957 w 294"/>
                    <a:gd name="T37" fmla="*/ 17306 h 245"/>
                    <a:gd name="T38" fmla="*/ 12069 w 294"/>
                    <a:gd name="T39" fmla="*/ 20498 h 245"/>
                    <a:gd name="T40" fmla="*/ 11452 w 294"/>
                    <a:gd name="T41" fmla="*/ 20582 h 245"/>
                    <a:gd name="T42" fmla="*/ 10610 w 294"/>
                    <a:gd name="T43" fmla="*/ 19743 h 245"/>
                    <a:gd name="T44" fmla="*/ 9936 w 294"/>
                    <a:gd name="T45" fmla="*/ 19070 h 245"/>
                    <a:gd name="T46" fmla="*/ 9487 w 294"/>
                    <a:gd name="T47" fmla="*/ 18062 h 245"/>
                    <a:gd name="T48" fmla="*/ 9936 w 294"/>
                    <a:gd name="T49" fmla="*/ 15626 h 245"/>
                    <a:gd name="T50" fmla="*/ 9038 w 294"/>
                    <a:gd name="T51" fmla="*/ 13694 h 245"/>
                    <a:gd name="T52" fmla="*/ 6905 w 294"/>
                    <a:gd name="T53" fmla="*/ 14870 h 245"/>
                    <a:gd name="T54" fmla="*/ 6007 w 294"/>
                    <a:gd name="T55" fmla="*/ 17054 h 245"/>
                    <a:gd name="T56" fmla="*/ 4715 w 294"/>
                    <a:gd name="T57" fmla="*/ 18314 h 245"/>
                    <a:gd name="T58" fmla="*/ 4491 w 294"/>
                    <a:gd name="T59" fmla="*/ 17054 h 245"/>
                    <a:gd name="T60" fmla="*/ 4603 w 294"/>
                    <a:gd name="T61" fmla="*/ 16466 h 245"/>
                    <a:gd name="T62" fmla="*/ 4323 w 294"/>
                    <a:gd name="T63" fmla="*/ 15290 h 245"/>
                    <a:gd name="T64" fmla="*/ 4603 w 294"/>
                    <a:gd name="T65" fmla="*/ 13945 h 245"/>
                    <a:gd name="T66" fmla="*/ 3761 w 294"/>
                    <a:gd name="T67" fmla="*/ 13862 h 245"/>
                    <a:gd name="T68" fmla="*/ 2414 w 294"/>
                    <a:gd name="T69" fmla="*/ 12097 h 245"/>
                    <a:gd name="T70" fmla="*/ 2751 w 294"/>
                    <a:gd name="T71" fmla="*/ 11425 h 245"/>
                    <a:gd name="T72" fmla="*/ 2863 w 294"/>
                    <a:gd name="T73" fmla="*/ 10081 h 245"/>
                    <a:gd name="T74" fmla="*/ 1796 w 294"/>
                    <a:gd name="T75" fmla="*/ 8906 h 245"/>
                    <a:gd name="T76" fmla="*/ 1347 w 294"/>
                    <a:gd name="T77" fmla="*/ 7645 h 245"/>
                    <a:gd name="T78" fmla="*/ 1628 w 294"/>
                    <a:gd name="T79" fmla="*/ 6469 h 245"/>
                    <a:gd name="T80" fmla="*/ 1179 w 294"/>
                    <a:gd name="T81" fmla="*/ 5377 h 245"/>
                    <a:gd name="T82" fmla="*/ 169 w 294"/>
                    <a:gd name="T83" fmla="*/ 4285 h 245"/>
                    <a:gd name="T84" fmla="*/ 0 w 294"/>
                    <a:gd name="T85" fmla="*/ 3612 h 245"/>
                    <a:gd name="T86" fmla="*/ 1067 w 294"/>
                    <a:gd name="T87" fmla="*/ 2688 h 245"/>
                    <a:gd name="T88" fmla="*/ 1909 w 294"/>
                    <a:gd name="T89" fmla="*/ 3025 h 245"/>
                    <a:gd name="T90" fmla="*/ 3087 w 294"/>
                    <a:gd name="T91" fmla="*/ 4200 h 245"/>
                    <a:gd name="T92" fmla="*/ 4378 w 294"/>
                    <a:gd name="T93" fmla="*/ 4620 h 245"/>
                    <a:gd name="T94" fmla="*/ 5108 w 294"/>
                    <a:gd name="T95" fmla="*/ 4200 h 245"/>
                    <a:gd name="T96" fmla="*/ 4210 w 294"/>
                    <a:gd name="T97" fmla="*/ 2688 h 245"/>
                    <a:gd name="T98" fmla="*/ 3705 w 294"/>
                    <a:gd name="T99" fmla="*/ 1596 h 245"/>
                    <a:gd name="T100" fmla="*/ 4378 w 294"/>
                    <a:gd name="T101" fmla="*/ 0 h 245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294"/>
                    <a:gd name="T154" fmla="*/ 0 h 245"/>
                    <a:gd name="T155" fmla="*/ 294 w 294"/>
                    <a:gd name="T156" fmla="*/ 245 h 245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294" h="245">
                      <a:moveTo>
                        <a:pt x="80" y="0"/>
                      </a:moveTo>
                      <a:lnTo>
                        <a:pt x="88" y="5"/>
                      </a:lnTo>
                      <a:lnTo>
                        <a:pt x="95" y="5"/>
                      </a:lnTo>
                      <a:lnTo>
                        <a:pt x="107" y="16"/>
                      </a:lnTo>
                      <a:lnTo>
                        <a:pt x="111" y="24"/>
                      </a:lnTo>
                      <a:lnTo>
                        <a:pt x="119" y="24"/>
                      </a:lnTo>
                      <a:lnTo>
                        <a:pt x="124" y="40"/>
                      </a:lnTo>
                      <a:lnTo>
                        <a:pt x="126" y="47"/>
                      </a:lnTo>
                      <a:lnTo>
                        <a:pt x="135" y="47"/>
                      </a:lnTo>
                      <a:lnTo>
                        <a:pt x="151" y="51"/>
                      </a:lnTo>
                      <a:lnTo>
                        <a:pt x="159" y="48"/>
                      </a:lnTo>
                      <a:lnTo>
                        <a:pt x="164" y="43"/>
                      </a:lnTo>
                      <a:lnTo>
                        <a:pt x="170" y="28"/>
                      </a:lnTo>
                      <a:lnTo>
                        <a:pt x="178" y="24"/>
                      </a:lnTo>
                      <a:lnTo>
                        <a:pt x="185" y="20"/>
                      </a:lnTo>
                      <a:lnTo>
                        <a:pt x="188" y="13"/>
                      </a:lnTo>
                      <a:lnTo>
                        <a:pt x="194" y="3"/>
                      </a:lnTo>
                      <a:lnTo>
                        <a:pt x="220" y="34"/>
                      </a:lnTo>
                      <a:lnTo>
                        <a:pt x="236" y="68"/>
                      </a:lnTo>
                      <a:lnTo>
                        <a:pt x="245" y="83"/>
                      </a:lnTo>
                      <a:lnTo>
                        <a:pt x="253" y="93"/>
                      </a:lnTo>
                      <a:lnTo>
                        <a:pt x="261" y="98"/>
                      </a:lnTo>
                      <a:lnTo>
                        <a:pt x="274" y="93"/>
                      </a:lnTo>
                      <a:lnTo>
                        <a:pt x="281" y="98"/>
                      </a:lnTo>
                      <a:lnTo>
                        <a:pt x="287" y="100"/>
                      </a:lnTo>
                      <a:lnTo>
                        <a:pt x="292" y="109"/>
                      </a:lnTo>
                      <a:lnTo>
                        <a:pt x="294" y="118"/>
                      </a:lnTo>
                      <a:lnTo>
                        <a:pt x="283" y="109"/>
                      </a:lnTo>
                      <a:lnTo>
                        <a:pt x="269" y="110"/>
                      </a:lnTo>
                      <a:lnTo>
                        <a:pt x="259" y="117"/>
                      </a:lnTo>
                      <a:lnTo>
                        <a:pt x="251" y="127"/>
                      </a:lnTo>
                      <a:lnTo>
                        <a:pt x="248" y="147"/>
                      </a:lnTo>
                      <a:lnTo>
                        <a:pt x="247" y="164"/>
                      </a:lnTo>
                      <a:lnTo>
                        <a:pt x="240" y="180"/>
                      </a:lnTo>
                      <a:lnTo>
                        <a:pt x="236" y="206"/>
                      </a:lnTo>
                      <a:lnTo>
                        <a:pt x="223" y="192"/>
                      </a:lnTo>
                      <a:lnTo>
                        <a:pt x="216" y="197"/>
                      </a:lnTo>
                      <a:lnTo>
                        <a:pt x="213" y="206"/>
                      </a:lnTo>
                      <a:lnTo>
                        <a:pt x="213" y="227"/>
                      </a:lnTo>
                      <a:lnTo>
                        <a:pt x="215" y="244"/>
                      </a:lnTo>
                      <a:lnTo>
                        <a:pt x="211" y="245"/>
                      </a:lnTo>
                      <a:lnTo>
                        <a:pt x="204" y="245"/>
                      </a:lnTo>
                      <a:lnTo>
                        <a:pt x="197" y="242"/>
                      </a:lnTo>
                      <a:lnTo>
                        <a:pt x="189" y="235"/>
                      </a:lnTo>
                      <a:lnTo>
                        <a:pt x="181" y="231"/>
                      </a:lnTo>
                      <a:lnTo>
                        <a:pt x="177" y="227"/>
                      </a:lnTo>
                      <a:lnTo>
                        <a:pt x="166" y="220"/>
                      </a:lnTo>
                      <a:lnTo>
                        <a:pt x="169" y="215"/>
                      </a:lnTo>
                      <a:lnTo>
                        <a:pt x="184" y="207"/>
                      </a:lnTo>
                      <a:lnTo>
                        <a:pt x="177" y="186"/>
                      </a:lnTo>
                      <a:lnTo>
                        <a:pt x="178" y="172"/>
                      </a:lnTo>
                      <a:lnTo>
                        <a:pt x="161" y="163"/>
                      </a:lnTo>
                      <a:lnTo>
                        <a:pt x="135" y="169"/>
                      </a:lnTo>
                      <a:lnTo>
                        <a:pt x="123" y="177"/>
                      </a:lnTo>
                      <a:lnTo>
                        <a:pt x="113" y="187"/>
                      </a:lnTo>
                      <a:lnTo>
                        <a:pt x="107" y="203"/>
                      </a:lnTo>
                      <a:lnTo>
                        <a:pt x="95" y="217"/>
                      </a:lnTo>
                      <a:lnTo>
                        <a:pt x="84" y="218"/>
                      </a:lnTo>
                      <a:lnTo>
                        <a:pt x="83" y="211"/>
                      </a:lnTo>
                      <a:lnTo>
                        <a:pt x="80" y="203"/>
                      </a:lnTo>
                      <a:lnTo>
                        <a:pt x="75" y="197"/>
                      </a:lnTo>
                      <a:lnTo>
                        <a:pt x="82" y="196"/>
                      </a:lnTo>
                      <a:lnTo>
                        <a:pt x="83" y="187"/>
                      </a:lnTo>
                      <a:lnTo>
                        <a:pt x="77" y="182"/>
                      </a:lnTo>
                      <a:lnTo>
                        <a:pt x="78" y="175"/>
                      </a:lnTo>
                      <a:lnTo>
                        <a:pt x="82" y="166"/>
                      </a:lnTo>
                      <a:lnTo>
                        <a:pt x="75" y="165"/>
                      </a:lnTo>
                      <a:lnTo>
                        <a:pt x="67" y="165"/>
                      </a:lnTo>
                      <a:lnTo>
                        <a:pt x="52" y="156"/>
                      </a:lnTo>
                      <a:lnTo>
                        <a:pt x="43" y="144"/>
                      </a:lnTo>
                      <a:lnTo>
                        <a:pt x="40" y="137"/>
                      </a:lnTo>
                      <a:lnTo>
                        <a:pt x="49" y="136"/>
                      </a:lnTo>
                      <a:lnTo>
                        <a:pt x="52" y="127"/>
                      </a:lnTo>
                      <a:lnTo>
                        <a:pt x="51" y="120"/>
                      </a:lnTo>
                      <a:lnTo>
                        <a:pt x="37" y="111"/>
                      </a:lnTo>
                      <a:lnTo>
                        <a:pt x="32" y="106"/>
                      </a:lnTo>
                      <a:lnTo>
                        <a:pt x="27" y="99"/>
                      </a:lnTo>
                      <a:lnTo>
                        <a:pt x="24" y="91"/>
                      </a:lnTo>
                      <a:lnTo>
                        <a:pt x="24" y="83"/>
                      </a:lnTo>
                      <a:lnTo>
                        <a:pt x="29" y="77"/>
                      </a:lnTo>
                      <a:lnTo>
                        <a:pt x="28" y="69"/>
                      </a:lnTo>
                      <a:lnTo>
                        <a:pt x="21" y="64"/>
                      </a:lnTo>
                      <a:lnTo>
                        <a:pt x="13" y="64"/>
                      </a:lnTo>
                      <a:lnTo>
                        <a:pt x="3" y="51"/>
                      </a:lnTo>
                      <a:lnTo>
                        <a:pt x="1" y="43"/>
                      </a:lnTo>
                      <a:lnTo>
                        <a:pt x="0" y="43"/>
                      </a:lnTo>
                      <a:lnTo>
                        <a:pt x="5" y="42"/>
                      </a:lnTo>
                      <a:lnTo>
                        <a:pt x="19" y="32"/>
                      </a:lnTo>
                      <a:lnTo>
                        <a:pt x="27" y="34"/>
                      </a:lnTo>
                      <a:lnTo>
                        <a:pt x="34" y="36"/>
                      </a:lnTo>
                      <a:lnTo>
                        <a:pt x="40" y="42"/>
                      </a:lnTo>
                      <a:lnTo>
                        <a:pt x="55" y="50"/>
                      </a:lnTo>
                      <a:lnTo>
                        <a:pt x="64" y="48"/>
                      </a:lnTo>
                      <a:lnTo>
                        <a:pt x="78" y="55"/>
                      </a:lnTo>
                      <a:lnTo>
                        <a:pt x="87" y="56"/>
                      </a:lnTo>
                      <a:lnTo>
                        <a:pt x="91" y="50"/>
                      </a:lnTo>
                      <a:lnTo>
                        <a:pt x="88" y="42"/>
                      </a:lnTo>
                      <a:lnTo>
                        <a:pt x="75" y="32"/>
                      </a:lnTo>
                      <a:lnTo>
                        <a:pt x="72" y="25"/>
                      </a:lnTo>
                      <a:lnTo>
                        <a:pt x="66" y="19"/>
                      </a:lnTo>
                      <a:lnTo>
                        <a:pt x="67" y="10"/>
                      </a:lnTo>
                      <a:lnTo>
                        <a:pt x="78" y="0"/>
                      </a:lnTo>
                      <a:lnTo>
                        <a:pt x="8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8" name="Freeform 121"/>
                <p:cNvSpPr>
                  <a:spLocks noChangeAspect="1"/>
                </p:cNvSpPr>
                <p:nvPr/>
              </p:nvSpPr>
              <p:spPr bwMode="gray">
                <a:xfrm>
                  <a:off x="2674938" y="1839913"/>
                  <a:ext cx="347662" cy="169862"/>
                </a:xfrm>
                <a:custGeom>
                  <a:avLst/>
                  <a:gdLst>
                    <a:gd name="T0" fmla="*/ 14109 w 420"/>
                    <a:gd name="T1" fmla="*/ 2302 h 205"/>
                    <a:gd name="T2" fmla="*/ 12842 w 420"/>
                    <a:gd name="T3" fmla="*/ 3666 h 205"/>
                    <a:gd name="T4" fmla="*/ 11335 w 420"/>
                    <a:gd name="T5" fmla="*/ 5287 h 205"/>
                    <a:gd name="T6" fmla="*/ 11094 w 420"/>
                    <a:gd name="T7" fmla="*/ 7674 h 205"/>
                    <a:gd name="T8" fmla="*/ 11516 w 420"/>
                    <a:gd name="T9" fmla="*/ 9635 h 205"/>
                    <a:gd name="T10" fmla="*/ 10792 w 420"/>
                    <a:gd name="T11" fmla="*/ 9380 h 205"/>
                    <a:gd name="T12" fmla="*/ 9225 w 420"/>
                    <a:gd name="T13" fmla="*/ 9038 h 205"/>
                    <a:gd name="T14" fmla="*/ 6994 w 420"/>
                    <a:gd name="T15" fmla="*/ 9720 h 205"/>
                    <a:gd name="T16" fmla="*/ 5004 w 420"/>
                    <a:gd name="T17" fmla="*/ 10829 h 205"/>
                    <a:gd name="T18" fmla="*/ 3557 w 420"/>
                    <a:gd name="T19" fmla="*/ 10061 h 205"/>
                    <a:gd name="T20" fmla="*/ 2955 w 420"/>
                    <a:gd name="T21" fmla="*/ 11255 h 205"/>
                    <a:gd name="T22" fmla="*/ 2050 w 420"/>
                    <a:gd name="T23" fmla="*/ 11000 h 205"/>
                    <a:gd name="T24" fmla="*/ 1146 w 420"/>
                    <a:gd name="T25" fmla="*/ 10147 h 205"/>
                    <a:gd name="T26" fmla="*/ 0 w 420"/>
                    <a:gd name="T27" fmla="*/ 10487 h 205"/>
                    <a:gd name="T28" fmla="*/ 965 w 420"/>
                    <a:gd name="T29" fmla="*/ 11681 h 205"/>
                    <a:gd name="T30" fmla="*/ 1025 w 420"/>
                    <a:gd name="T31" fmla="*/ 13216 h 205"/>
                    <a:gd name="T32" fmla="*/ 1025 w 420"/>
                    <a:gd name="T33" fmla="*/ 14240 h 205"/>
                    <a:gd name="T34" fmla="*/ 2170 w 420"/>
                    <a:gd name="T35" fmla="*/ 14666 h 205"/>
                    <a:gd name="T36" fmla="*/ 3075 w 420"/>
                    <a:gd name="T37" fmla="*/ 14751 h 205"/>
                    <a:gd name="T38" fmla="*/ 4100 w 420"/>
                    <a:gd name="T39" fmla="*/ 15092 h 205"/>
                    <a:gd name="T40" fmla="*/ 6270 w 420"/>
                    <a:gd name="T41" fmla="*/ 14069 h 205"/>
                    <a:gd name="T42" fmla="*/ 7959 w 420"/>
                    <a:gd name="T43" fmla="*/ 13728 h 205"/>
                    <a:gd name="T44" fmla="*/ 8622 w 420"/>
                    <a:gd name="T45" fmla="*/ 13302 h 205"/>
                    <a:gd name="T46" fmla="*/ 8803 w 420"/>
                    <a:gd name="T47" fmla="*/ 13984 h 205"/>
                    <a:gd name="T48" fmla="*/ 9164 w 420"/>
                    <a:gd name="T49" fmla="*/ 15177 h 205"/>
                    <a:gd name="T50" fmla="*/ 10129 w 420"/>
                    <a:gd name="T51" fmla="*/ 15944 h 205"/>
                    <a:gd name="T52" fmla="*/ 12541 w 420"/>
                    <a:gd name="T53" fmla="*/ 16883 h 205"/>
                    <a:gd name="T54" fmla="*/ 13928 w 420"/>
                    <a:gd name="T55" fmla="*/ 17309 h 205"/>
                    <a:gd name="T56" fmla="*/ 16580 w 420"/>
                    <a:gd name="T57" fmla="*/ 17480 h 205"/>
                    <a:gd name="T58" fmla="*/ 17605 w 420"/>
                    <a:gd name="T59" fmla="*/ 16115 h 205"/>
                    <a:gd name="T60" fmla="*/ 19595 w 420"/>
                    <a:gd name="T61" fmla="*/ 16286 h 205"/>
                    <a:gd name="T62" fmla="*/ 20138 w 420"/>
                    <a:gd name="T63" fmla="*/ 15518 h 205"/>
                    <a:gd name="T64" fmla="*/ 21283 w 420"/>
                    <a:gd name="T65" fmla="*/ 15007 h 205"/>
                    <a:gd name="T66" fmla="*/ 22429 w 420"/>
                    <a:gd name="T67" fmla="*/ 13728 h 205"/>
                    <a:gd name="T68" fmla="*/ 23032 w 420"/>
                    <a:gd name="T69" fmla="*/ 12620 h 205"/>
                    <a:gd name="T70" fmla="*/ 23514 w 420"/>
                    <a:gd name="T71" fmla="*/ 10147 h 205"/>
                    <a:gd name="T72" fmla="*/ 23394 w 420"/>
                    <a:gd name="T73" fmla="*/ 8782 h 205"/>
                    <a:gd name="T74" fmla="*/ 25323 w 420"/>
                    <a:gd name="T75" fmla="*/ 8100 h 205"/>
                    <a:gd name="T76" fmla="*/ 24840 w 420"/>
                    <a:gd name="T77" fmla="*/ 5287 h 205"/>
                    <a:gd name="T78" fmla="*/ 24479 w 420"/>
                    <a:gd name="T79" fmla="*/ 2217 h 205"/>
                    <a:gd name="T80" fmla="*/ 21826 w 420"/>
                    <a:gd name="T81" fmla="*/ 1620 h 205"/>
                    <a:gd name="T82" fmla="*/ 20499 w 420"/>
                    <a:gd name="T83" fmla="*/ 85 h 205"/>
                    <a:gd name="T84" fmla="*/ 18148 w 420"/>
                    <a:gd name="T85" fmla="*/ 853 h 205"/>
                    <a:gd name="T86" fmla="*/ 17304 w 420"/>
                    <a:gd name="T87" fmla="*/ 2302 h 205"/>
                    <a:gd name="T88" fmla="*/ 16098 w 420"/>
                    <a:gd name="T89" fmla="*/ 2729 h 205"/>
                    <a:gd name="T90" fmla="*/ 15013 w 420"/>
                    <a:gd name="T91" fmla="*/ 2132 h 205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420"/>
                    <a:gd name="T139" fmla="*/ 0 h 205"/>
                    <a:gd name="T140" fmla="*/ 420 w 420"/>
                    <a:gd name="T141" fmla="*/ 205 h 205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420" h="205">
                      <a:moveTo>
                        <a:pt x="235" y="20"/>
                      </a:moveTo>
                      <a:lnTo>
                        <a:pt x="234" y="27"/>
                      </a:lnTo>
                      <a:lnTo>
                        <a:pt x="217" y="35"/>
                      </a:lnTo>
                      <a:lnTo>
                        <a:pt x="213" y="43"/>
                      </a:lnTo>
                      <a:lnTo>
                        <a:pt x="210" y="53"/>
                      </a:lnTo>
                      <a:lnTo>
                        <a:pt x="188" y="62"/>
                      </a:lnTo>
                      <a:lnTo>
                        <a:pt x="183" y="74"/>
                      </a:lnTo>
                      <a:lnTo>
                        <a:pt x="184" y="90"/>
                      </a:lnTo>
                      <a:lnTo>
                        <a:pt x="191" y="106"/>
                      </a:lnTo>
                      <a:lnTo>
                        <a:pt x="191" y="113"/>
                      </a:lnTo>
                      <a:lnTo>
                        <a:pt x="184" y="117"/>
                      </a:lnTo>
                      <a:lnTo>
                        <a:pt x="179" y="110"/>
                      </a:lnTo>
                      <a:lnTo>
                        <a:pt x="164" y="110"/>
                      </a:lnTo>
                      <a:lnTo>
                        <a:pt x="153" y="106"/>
                      </a:lnTo>
                      <a:lnTo>
                        <a:pt x="149" y="111"/>
                      </a:lnTo>
                      <a:lnTo>
                        <a:pt x="116" y="114"/>
                      </a:lnTo>
                      <a:lnTo>
                        <a:pt x="97" y="127"/>
                      </a:lnTo>
                      <a:lnTo>
                        <a:pt x="83" y="127"/>
                      </a:lnTo>
                      <a:lnTo>
                        <a:pt x="70" y="119"/>
                      </a:lnTo>
                      <a:lnTo>
                        <a:pt x="59" y="118"/>
                      </a:lnTo>
                      <a:lnTo>
                        <a:pt x="51" y="124"/>
                      </a:lnTo>
                      <a:lnTo>
                        <a:pt x="49" y="132"/>
                      </a:lnTo>
                      <a:lnTo>
                        <a:pt x="44" y="134"/>
                      </a:lnTo>
                      <a:lnTo>
                        <a:pt x="34" y="129"/>
                      </a:lnTo>
                      <a:lnTo>
                        <a:pt x="28" y="121"/>
                      </a:lnTo>
                      <a:lnTo>
                        <a:pt x="19" y="119"/>
                      </a:lnTo>
                      <a:lnTo>
                        <a:pt x="11" y="119"/>
                      </a:lnTo>
                      <a:lnTo>
                        <a:pt x="0" y="123"/>
                      </a:lnTo>
                      <a:lnTo>
                        <a:pt x="7" y="132"/>
                      </a:lnTo>
                      <a:lnTo>
                        <a:pt x="16" y="137"/>
                      </a:lnTo>
                      <a:lnTo>
                        <a:pt x="17" y="144"/>
                      </a:lnTo>
                      <a:lnTo>
                        <a:pt x="17" y="155"/>
                      </a:lnTo>
                      <a:lnTo>
                        <a:pt x="11" y="162"/>
                      </a:lnTo>
                      <a:lnTo>
                        <a:pt x="17" y="167"/>
                      </a:lnTo>
                      <a:lnTo>
                        <a:pt x="27" y="171"/>
                      </a:lnTo>
                      <a:lnTo>
                        <a:pt x="36" y="172"/>
                      </a:lnTo>
                      <a:lnTo>
                        <a:pt x="44" y="168"/>
                      </a:lnTo>
                      <a:lnTo>
                        <a:pt x="51" y="173"/>
                      </a:lnTo>
                      <a:lnTo>
                        <a:pt x="65" y="178"/>
                      </a:lnTo>
                      <a:lnTo>
                        <a:pt x="68" y="177"/>
                      </a:lnTo>
                      <a:lnTo>
                        <a:pt x="84" y="172"/>
                      </a:lnTo>
                      <a:lnTo>
                        <a:pt x="104" y="165"/>
                      </a:lnTo>
                      <a:lnTo>
                        <a:pt x="122" y="164"/>
                      </a:lnTo>
                      <a:lnTo>
                        <a:pt x="132" y="161"/>
                      </a:lnTo>
                      <a:lnTo>
                        <a:pt x="137" y="157"/>
                      </a:lnTo>
                      <a:lnTo>
                        <a:pt x="143" y="156"/>
                      </a:lnTo>
                      <a:lnTo>
                        <a:pt x="146" y="159"/>
                      </a:lnTo>
                      <a:lnTo>
                        <a:pt x="146" y="164"/>
                      </a:lnTo>
                      <a:lnTo>
                        <a:pt x="148" y="171"/>
                      </a:lnTo>
                      <a:lnTo>
                        <a:pt x="152" y="178"/>
                      </a:lnTo>
                      <a:lnTo>
                        <a:pt x="163" y="187"/>
                      </a:lnTo>
                      <a:lnTo>
                        <a:pt x="168" y="187"/>
                      </a:lnTo>
                      <a:lnTo>
                        <a:pt x="178" y="193"/>
                      </a:lnTo>
                      <a:lnTo>
                        <a:pt x="208" y="198"/>
                      </a:lnTo>
                      <a:lnTo>
                        <a:pt x="222" y="203"/>
                      </a:lnTo>
                      <a:lnTo>
                        <a:pt x="231" y="203"/>
                      </a:lnTo>
                      <a:lnTo>
                        <a:pt x="247" y="203"/>
                      </a:lnTo>
                      <a:lnTo>
                        <a:pt x="275" y="205"/>
                      </a:lnTo>
                      <a:lnTo>
                        <a:pt x="283" y="200"/>
                      </a:lnTo>
                      <a:lnTo>
                        <a:pt x="292" y="189"/>
                      </a:lnTo>
                      <a:lnTo>
                        <a:pt x="305" y="187"/>
                      </a:lnTo>
                      <a:lnTo>
                        <a:pt x="325" y="191"/>
                      </a:lnTo>
                      <a:lnTo>
                        <a:pt x="330" y="182"/>
                      </a:lnTo>
                      <a:lnTo>
                        <a:pt x="334" y="182"/>
                      </a:lnTo>
                      <a:lnTo>
                        <a:pt x="351" y="184"/>
                      </a:lnTo>
                      <a:lnTo>
                        <a:pt x="353" y="176"/>
                      </a:lnTo>
                      <a:lnTo>
                        <a:pt x="362" y="172"/>
                      </a:lnTo>
                      <a:lnTo>
                        <a:pt x="372" y="161"/>
                      </a:lnTo>
                      <a:lnTo>
                        <a:pt x="383" y="159"/>
                      </a:lnTo>
                      <a:lnTo>
                        <a:pt x="382" y="148"/>
                      </a:lnTo>
                      <a:lnTo>
                        <a:pt x="382" y="138"/>
                      </a:lnTo>
                      <a:lnTo>
                        <a:pt x="390" y="119"/>
                      </a:lnTo>
                      <a:lnTo>
                        <a:pt x="384" y="111"/>
                      </a:lnTo>
                      <a:lnTo>
                        <a:pt x="388" y="103"/>
                      </a:lnTo>
                      <a:lnTo>
                        <a:pt x="415" y="103"/>
                      </a:lnTo>
                      <a:lnTo>
                        <a:pt x="420" y="95"/>
                      </a:lnTo>
                      <a:lnTo>
                        <a:pt x="420" y="75"/>
                      </a:lnTo>
                      <a:lnTo>
                        <a:pt x="412" y="62"/>
                      </a:lnTo>
                      <a:lnTo>
                        <a:pt x="406" y="40"/>
                      </a:lnTo>
                      <a:lnTo>
                        <a:pt x="406" y="26"/>
                      </a:lnTo>
                      <a:lnTo>
                        <a:pt x="398" y="15"/>
                      </a:lnTo>
                      <a:lnTo>
                        <a:pt x="362" y="19"/>
                      </a:lnTo>
                      <a:lnTo>
                        <a:pt x="348" y="6"/>
                      </a:lnTo>
                      <a:lnTo>
                        <a:pt x="340" y="1"/>
                      </a:lnTo>
                      <a:lnTo>
                        <a:pt x="307" y="0"/>
                      </a:lnTo>
                      <a:lnTo>
                        <a:pt x="301" y="10"/>
                      </a:lnTo>
                      <a:lnTo>
                        <a:pt x="297" y="19"/>
                      </a:lnTo>
                      <a:lnTo>
                        <a:pt x="287" y="27"/>
                      </a:lnTo>
                      <a:lnTo>
                        <a:pt x="278" y="31"/>
                      </a:lnTo>
                      <a:lnTo>
                        <a:pt x="267" y="32"/>
                      </a:lnTo>
                      <a:lnTo>
                        <a:pt x="256" y="31"/>
                      </a:lnTo>
                      <a:lnTo>
                        <a:pt x="249" y="25"/>
                      </a:lnTo>
                      <a:lnTo>
                        <a:pt x="235" y="2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9" name="Freeform 122"/>
                <p:cNvSpPr>
                  <a:spLocks noChangeAspect="1"/>
                </p:cNvSpPr>
                <p:nvPr/>
              </p:nvSpPr>
              <p:spPr bwMode="gray">
                <a:xfrm>
                  <a:off x="2312988" y="2255838"/>
                  <a:ext cx="17462" cy="14287"/>
                </a:xfrm>
                <a:custGeom>
                  <a:avLst/>
                  <a:gdLst>
                    <a:gd name="T0" fmla="*/ 843 w 21"/>
                    <a:gd name="T1" fmla="*/ 6346 h 13"/>
                    <a:gd name="T2" fmla="*/ 983 w 21"/>
                    <a:gd name="T3" fmla="*/ 9972 h 13"/>
                    <a:gd name="T4" fmla="*/ 749 w 21"/>
                    <a:gd name="T5" fmla="*/ 11784 h 13"/>
                    <a:gd name="T6" fmla="*/ 468 w 21"/>
                    <a:gd name="T7" fmla="*/ 10878 h 13"/>
                    <a:gd name="T8" fmla="*/ 281 w 21"/>
                    <a:gd name="T9" fmla="*/ 6346 h 13"/>
                    <a:gd name="T10" fmla="*/ 0 w 21"/>
                    <a:gd name="T11" fmla="*/ 0 h 13"/>
                    <a:gd name="T12" fmla="*/ 609 w 21"/>
                    <a:gd name="T13" fmla="*/ 906 h 13"/>
                    <a:gd name="T14" fmla="*/ 843 w 21"/>
                    <a:gd name="T15" fmla="*/ 6346 h 1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1"/>
                    <a:gd name="T25" fmla="*/ 0 h 13"/>
                    <a:gd name="T26" fmla="*/ 21 w 21"/>
                    <a:gd name="T27" fmla="*/ 13 h 13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1" h="13">
                      <a:moveTo>
                        <a:pt x="18" y="7"/>
                      </a:moveTo>
                      <a:lnTo>
                        <a:pt x="21" y="11"/>
                      </a:lnTo>
                      <a:lnTo>
                        <a:pt x="16" y="13"/>
                      </a:lnTo>
                      <a:lnTo>
                        <a:pt x="10" y="12"/>
                      </a:lnTo>
                      <a:lnTo>
                        <a:pt x="6" y="7"/>
                      </a:lnTo>
                      <a:lnTo>
                        <a:pt x="0" y="0"/>
                      </a:lnTo>
                      <a:lnTo>
                        <a:pt x="13" y="1"/>
                      </a:lnTo>
                      <a:lnTo>
                        <a:pt x="18" y="7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0" name="Freeform 123"/>
                <p:cNvSpPr>
                  <a:spLocks noChangeAspect="1"/>
                </p:cNvSpPr>
                <p:nvPr/>
              </p:nvSpPr>
              <p:spPr bwMode="gray">
                <a:xfrm>
                  <a:off x="2678113" y="1949450"/>
                  <a:ext cx="12700" cy="23813"/>
                </a:xfrm>
                <a:custGeom>
                  <a:avLst/>
                  <a:gdLst>
                    <a:gd name="T0" fmla="*/ 1920 w 14"/>
                    <a:gd name="T1" fmla="*/ 1333 h 30"/>
                    <a:gd name="T2" fmla="*/ 3361 w 14"/>
                    <a:gd name="T3" fmla="*/ 1022 h 30"/>
                    <a:gd name="T4" fmla="*/ 3361 w 14"/>
                    <a:gd name="T5" fmla="*/ 533 h 30"/>
                    <a:gd name="T6" fmla="*/ 3122 w 14"/>
                    <a:gd name="T7" fmla="*/ 222 h 30"/>
                    <a:gd name="T8" fmla="*/ 961 w 14"/>
                    <a:gd name="T9" fmla="*/ 0 h 30"/>
                    <a:gd name="T10" fmla="*/ 480 w 14"/>
                    <a:gd name="T11" fmla="*/ 356 h 30"/>
                    <a:gd name="T12" fmla="*/ 0 w 14"/>
                    <a:gd name="T13" fmla="*/ 800 h 30"/>
                    <a:gd name="T14" fmla="*/ 1920 w 14"/>
                    <a:gd name="T15" fmla="*/ 1333 h 3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"/>
                    <a:gd name="T25" fmla="*/ 0 h 30"/>
                    <a:gd name="T26" fmla="*/ 14 w 14"/>
                    <a:gd name="T27" fmla="*/ 30 h 3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" h="30">
                      <a:moveTo>
                        <a:pt x="8" y="30"/>
                      </a:moveTo>
                      <a:lnTo>
                        <a:pt x="14" y="23"/>
                      </a:lnTo>
                      <a:lnTo>
                        <a:pt x="14" y="12"/>
                      </a:lnTo>
                      <a:lnTo>
                        <a:pt x="13" y="5"/>
                      </a:lnTo>
                      <a:lnTo>
                        <a:pt x="4" y="0"/>
                      </a:lnTo>
                      <a:lnTo>
                        <a:pt x="2" y="8"/>
                      </a:lnTo>
                      <a:lnTo>
                        <a:pt x="0" y="18"/>
                      </a:lnTo>
                      <a:lnTo>
                        <a:pt x="8" y="3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1" name="Freeform 124"/>
                <p:cNvSpPr>
                  <a:spLocks noChangeAspect="1"/>
                </p:cNvSpPr>
                <p:nvPr/>
              </p:nvSpPr>
              <p:spPr bwMode="gray">
                <a:xfrm>
                  <a:off x="2816225" y="2514600"/>
                  <a:ext cx="138113" cy="92075"/>
                </a:xfrm>
                <a:custGeom>
                  <a:avLst/>
                  <a:gdLst>
                    <a:gd name="T0" fmla="*/ 8281 w 172"/>
                    <a:gd name="T1" fmla="*/ 0 h 110"/>
                    <a:gd name="T2" fmla="*/ 8088 w 172"/>
                    <a:gd name="T3" fmla="*/ 90 h 110"/>
                    <a:gd name="T4" fmla="*/ 8088 w 172"/>
                    <a:gd name="T5" fmla="*/ 180 h 110"/>
                    <a:gd name="T6" fmla="*/ 8041 w 172"/>
                    <a:gd name="T7" fmla="*/ 1080 h 110"/>
                    <a:gd name="T8" fmla="*/ 7367 w 172"/>
                    <a:gd name="T9" fmla="*/ 3060 h 110"/>
                    <a:gd name="T10" fmla="*/ 6885 w 172"/>
                    <a:gd name="T11" fmla="*/ 5400 h 110"/>
                    <a:gd name="T12" fmla="*/ 6837 w 172"/>
                    <a:gd name="T13" fmla="*/ 5940 h 110"/>
                    <a:gd name="T14" fmla="*/ 7029 w 172"/>
                    <a:gd name="T15" fmla="*/ 6300 h 110"/>
                    <a:gd name="T16" fmla="*/ 7078 w 172"/>
                    <a:gd name="T17" fmla="*/ 6750 h 110"/>
                    <a:gd name="T18" fmla="*/ 7318 w 172"/>
                    <a:gd name="T19" fmla="*/ 7829 h 110"/>
                    <a:gd name="T20" fmla="*/ 7029 w 172"/>
                    <a:gd name="T21" fmla="*/ 9270 h 110"/>
                    <a:gd name="T22" fmla="*/ 6981 w 172"/>
                    <a:gd name="T23" fmla="*/ 9899 h 110"/>
                    <a:gd name="T24" fmla="*/ 6259 w 172"/>
                    <a:gd name="T25" fmla="*/ 9899 h 110"/>
                    <a:gd name="T26" fmla="*/ 5681 w 172"/>
                    <a:gd name="T27" fmla="*/ 9720 h 110"/>
                    <a:gd name="T28" fmla="*/ 5199 w 172"/>
                    <a:gd name="T29" fmla="*/ 8820 h 110"/>
                    <a:gd name="T30" fmla="*/ 4766 w 172"/>
                    <a:gd name="T31" fmla="*/ 7920 h 110"/>
                    <a:gd name="T32" fmla="*/ 4044 w 172"/>
                    <a:gd name="T33" fmla="*/ 7470 h 110"/>
                    <a:gd name="T34" fmla="*/ 3659 w 172"/>
                    <a:gd name="T35" fmla="*/ 7380 h 110"/>
                    <a:gd name="T36" fmla="*/ 3226 w 172"/>
                    <a:gd name="T37" fmla="*/ 7110 h 110"/>
                    <a:gd name="T38" fmla="*/ 2937 w 172"/>
                    <a:gd name="T39" fmla="*/ 6389 h 110"/>
                    <a:gd name="T40" fmla="*/ 2359 w 172"/>
                    <a:gd name="T41" fmla="*/ 5940 h 110"/>
                    <a:gd name="T42" fmla="*/ 1781 w 172"/>
                    <a:gd name="T43" fmla="*/ 5040 h 110"/>
                    <a:gd name="T44" fmla="*/ 1204 w 172"/>
                    <a:gd name="T45" fmla="*/ 4590 h 110"/>
                    <a:gd name="T46" fmla="*/ 385 w 172"/>
                    <a:gd name="T47" fmla="*/ 4320 h 110"/>
                    <a:gd name="T48" fmla="*/ 96 w 172"/>
                    <a:gd name="T49" fmla="*/ 3600 h 110"/>
                    <a:gd name="T50" fmla="*/ 0 w 172"/>
                    <a:gd name="T51" fmla="*/ 2340 h 110"/>
                    <a:gd name="T52" fmla="*/ 48 w 172"/>
                    <a:gd name="T53" fmla="*/ 1621 h 110"/>
                    <a:gd name="T54" fmla="*/ 144 w 172"/>
                    <a:gd name="T55" fmla="*/ 1350 h 110"/>
                    <a:gd name="T56" fmla="*/ 289 w 172"/>
                    <a:gd name="T57" fmla="*/ 900 h 110"/>
                    <a:gd name="T58" fmla="*/ 434 w 172"/>
                    <a:gd name="T59" fmla="*/ 720 h 110"/>
                    <a:gd name="T60" fmla="*/ 915 w 172"/>
                    <a:gd name="T61" fmla="*/ 1350 h 110"/>
                    <a:gd name="T62" fmla="*/ 1204 w 172"/>
                    <a:gd name="T63" fmla="*/ 1350 h 110"/>
                    <a:gd name="T64" fmla="*/ 1974 w 172"/>
                    <a:gd name="T65" fmla="*/ 450 h 110"/>
                    <a:gd name="T66" fmla="*/ 2985 w 172"/>
                    <a:gd name="T67" fmla="*/ 1350 h 110"/>
                    <a:gd name="T68" fmla="*/ 3178 w 172"/>
                    <a:gd name="T69" fmla="*/ 1980 h 110"/>
                    <a:gd name="T70" fmla="*/ 3515 w 172"/>
                    <a:gd name="T71" fmla="*/ 1980 h 110"/>
                    <a:gd name="T72" fmla="*/ 3851 w 172"/>
                    <a:gd name="T73" fmla="*/ 1800 h 110"/>
                    <a:gd name="T74" fmla="*/ 5296 w 172"/>
                    <a:gd name="T75" fmla="*/ 1439 h 110"/>
                    <a:gd name="T76" fmla="*/ 5729 w 172"/>
                    <a:gd name="T77" fmla="*/ 1170 h 110"/>
                    <a:gd name="T78" fmla="*/ 6115 w 172"/>
                    <a:gd name="T79" fmla="*/ 720 h 110"/>
                    <a:gd name="T80" fmla="*/ 7029 w 172"/>
                    <a:gd name="T81" fmla="*/ 720 h 110"/>
                    <a:gd name="T82" fmla="*/ 7318 w 172"/>
                    <a:gd name="T83" fmla="*/ 360 h 110"/>
                    <a:gd name="T84" fmla="*/ 7848 w 172"/>
                    <a:gd name="T85" fmla="*/ 180 h 110"/>
                    <a:gd name="T86" fmla="*/ 8281 w 172"/>
                    <a:gd name="T87" fmla="*/ 0 h 110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172"/>
                    <a:gd name="T133" fmla="*/ 0 h 110"/>
                    <a:gd name="T134" fmla="*/ 172 w 172"/>
                    <a:gd name="T135" fmla="*/ 110 h 110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172" h="110">
                      <a:moveTo>
                        <a:pt x="172" y="0"/>
                      </a:moveTo>
                      <a:lnTo>
                        <a:pt x="168" y="1"/>
                      </a:lnTo>
                      <a:lnTo>
                        <a:pt x="168" y="2"/>
                      </a:lnTo>
                      <a:lnTo>
                        <a:pt x="167" y="12"/>
                      </a:lnTo>
                      <a:lnTo>
                        <a:pt x="153" y="34"/>
                      </a:lnTo>
                      <a:lnTo>
                        <a:pt x="143" y="60"/>
                      </a:lnTo>
                      <a:lnTo>
                        <a:pt x="142" y="66"/>
                      </a:lnTo>
                      <a:lnTo>
                        <a:pt x="146" y="70"/>
                      </a:lnTo>
                      <a:lnTo>
                        <a:pt x="147" y="75"/>
                      </a:lnTo>
                      <a:lnTo>
                        <a:pt x="152" y="87"/>
                      </a:lnTo>
                      <a:lnTo>
                        <a:pt x="146" y="103"/>
                      </a:lnTo>
                      <a:lnTo>
                        <a:pt x="145" y="110"/>
                      </a:lnTo>
                      <a:lnTo>
                        <a:pt x="130" y="110"/>
                      </a:lnTo>
                      <a:lnTo>
                        <a:pt x="118" y="108"/>
                      </a:lnTo>
                      <a:lnTo>
                        <a:pt x="108" y="98"/>
                      </a:lnTo>
                      <a:lnTo>
                        <a:pt x="99" y="88"/>
                      </a:lnTo>
                      <a:lnTo>
                        <a:pt x="84" y="83"/>
                      </a:lnTo>
                      <a:lnTo>
                        <a:pt x="76" y="82"/>
                      </a:lnTo>
                      <a:lnTo>
                        <a:pt x="67" y="79"/>
                      </a:lnTo>
                      <a:lnTo>
                        <a:pt x="61" y="71"/>
                      </a:lnTo>
                      <a:lnTo>
                        <a:pt x="49" y="66"/>
                      </a:lnTo>
                      <a:lnTo>
                        <a:pt x="37" y="56"/>
                      </a:lnTo>
                      <a:lnTo>
                        <a:pt x="25" y="51"/>
                      </a:lnTo>
                      <a:lnTo>
                        <a:pt x="8" y="48"/>
                      </a:lnTo>
                      <a:lnTo>
                        <a:pt x="2" y="40"/>
                      </a:lnTo>
                      <a:lnTo>
                        <a:pt x="0" y="26"/>
                      </a:lnTo>
                      <a:lnTo>
                        <a:pt x="1" y="18"/>
                      </a:lnTo>
                      <a:lnTo>
                        <a:pt x="3" y="15"/>
                      </a:lnTo>
                      <a:lnTo>
                        <a:pt x="6" y="10"/>
                      </a:lnTo>
                      <a:lnTo>
                        <a:pt x="9" y="8"/>
                      </a:lnTo>
                      <a:lnTo>
                        <a:pt x="19" y="15"/>
                      </a:lnTo>
                      <a:lnTo>
                        <a:pt x="25" y="15"/>
                      </a:lnTo>
                      <a:lnTo>
                        <a:pt x="41" y="5"/>
                      </a:lnTo>
                      <a:lnTo>
                        <a:pt x="62" y="15"/>
                      </a:lnTo>
                      <a:lnTo>
                        <a:pt x="66" y="22"/>
                      </a:lnTo>
                      <a:lnTo>
                        <a:pt x="73" y="22"/>
                      </a:lnTo>
                      <a:lnTo>
                        <a:pt x="80" y="20"/>
                      </a:lnTo>
                      <a:lnTo>
                        <a:pt x="110" y="16"/>
                      </a:lnTo>
                      <a:lnTo>
                        <a:pt x="119" y="13"/>
                      </a:lnTo>
                      <a:lnTo>
                        <a:pt x="127" y="8"/>
                      </a:lnTo>
                      <a:lnTo>
                        <a:pt x="146" y="8"/>
                      </a:lnTo>
                      <a:lnTo>
                        <a:pt x="152" y="4"/>
                      </a:lnTo>
                      <a:lnTo>
                        <a:pt x="163" y="2"/>
                      </a:lnTo>
                      <a:lnTo>
                        <a:pt x="172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2" name="Freeform 125"/>
                <p:cNvSpPr>
                  <a:spLocks noChangeAspect="1"/>
                </p:cNvSpPr>
                <p:nvPr/>
              </p:nvSpPr>
              <p:spPr bwMode="gray">
                <a:xfrm>
                  <a:off x="2622550" y="2338388"/>
                  <a:ext cx="63500" cy="144462"/>
                </a:xfrm>
                <a:custGeom>
                  <a:avLst/>
                  <a:gdLst>
                    <a:gd name="T0" fmla="*/ 2090 w 82"/>
                    <a:gd name="T1" fmla="*/ 0 h 173"/>
                    <a:gd name="T2" fmla="*/ 2633 w 82"/>
                    <a:gd name="T3" fmla="*/ 428 h 173"/>
                    <a:gd name="T4" fmla="*/ 2675 w 82"/>
                    <a:gd name="T5" fmla="*/ 685 h 173"/>
                    <a:gd name="T6" fmla="*/ 2926 w 82"/>
                    <a:gd name="T7" fmla="*/ 1028 h 173"/>
                    <a:gd name="T8" fmla="*/ 3134 w 82"/>
                    <a:gd name="T9" fmla="*/ 2056 h 173"/>
                    <a:gd name="T10" fmla="*/ 3385 w 82"/>
                    <a:gd name="T11" fmla="*/ 3683 h 173"/>
                    <a:gd name="T12" fmla="*/ 3427 w 82"/>
                    <a:gd name="T13" fmla="*/ 5396 h 173"/>
                    <a:gd name="T14" fmla="*/ 3343 w 82"/>
                    <a:gd name="T15" fmla="*/ 6766 h 173"/>
                    <a:gd name="T16" fmla="*/ 3385 w 82"/>
                    <a:gd name="T17" fmla="*/ 9507 h 173"/>
                    <a:gd name="T18" fmla="*/ 3343 w 82"/>
                    <a:gd name="T19" fmla="*/ 11820 h 173"/>
                    <a:gd name="T20" fmla="*/ 3176 w 82"/>
                    <a:gd name="T21" fmla="*/ 12333 h 173"/>
                    <a:gd name="T22" fmla="*/ 3176 w 82"/>
                    <a:gd name="T23" fmla="*/ 12762 h 173"/>
                    <a:gd name="T24" fmla="*/ 2926 w 82"/>
                    <a:gd name="T25" fmla="*/ 13190 h 173"/>
                    <a:gd name="T26" fmla="*/ 2382 w 82"/>
                    <a:gd name="T27" fmla="*/ 12848 h 173"/>
                    <a:gd name="T28" fmla="*/ 2173 w 82"/>
                    <a:gd name="T29" fmla="*/ 13275 h 173"/>
                    <a:gd name="T30" fmla="*/ 1964 w 82"/>
                    <a:gd name="T31" fmla="*/ 14132 h 173"/>
                    <a:gd name="T32" fmla="*/ 1713 w 82"/>
                    <a:gd name="T33" fmla="*/ 14646 h 173"/>
                    <a:gd name="T34" fmla="*/ 1296 w 82"/>
                    <a:gd name="T35" fmla="*/ 14817 h 173"/>
                    <a:gd name="T36" fmla="*/ 1087 w 82"/>
                    <a:gd name="T37" fmla="*/ 14389 h 173"/>
                    <a:gd name="T38" fmla="*/ 627 w 82"/>
                    <a:gd name="T39" fmla="*/ 13018 h 173"/>
                    <a:gd name="T40" fmla="*/ 585 w 82"/>
                    <a:gd name="T41" fmla="*/ 12333 h 173"/>
                    <a:gd name="T42" fmla="*/ 585 w 82"/>
                    <a:gd name="T43" fmla="*/ 11905 h 173"/>
                    <a:gd name="T44" fmla="*/ 460 w 82"/>
                    <a:gd name="T45" fmla="*/ 11134 h 173"/>
                    <a:gd name="T46" fmla="*/ 585 w 82"/>
                    <a:gd name="T47" fmla="*/ 9336 h 173"/>
                    <a:gd name="T48" fmla="*/ 710 w 82"/>
                    <a:gd name="T49" fmla="*/ 9079 h 173"/>
                    <a:gd name="T50" fmla="*/ 752 w 82"/>
                    <a:gd name="T51" fmla="*/ 8651 h 173"/>
                    <a:gd name="T52" fmla="*/ 668 w 82"/>
                    <a:gd name="T53" fmla="*/ 8308 h 173"/>
                    <a:gd name="T54" fmla="*/ 585 w 82"/>
                    <a:gd name="T55" fmla="*/ 7623 h 173"/>
                    <a:gd name="T56" fmla="*/ 627 w 82"/>
                    <a:gd name="T57" fmla="*/ 6852 h 173"/>
                    <a:gd name="T58" fmla="*/ 627 w 82"/>
                    <a:gd name="T59" fmla="*/ 5995 h 173"/>
                    <a:gd name="T60" fmla="*/ 502 w 82"/>
                    <a:gd name="T61" fmla="*/ 5396 h 173"/>
                    <a:gd name="T62" fmla="*/ 418 w 82"/>
                    <a:gd name="T63" fmla="*/ 4625 h 173"/>
                    <a:gd name="T64" fmla="*/ 293 w 82"/>
                    <a:gd name="T65" fmla="*/ 4540 h 173"/>
                    <a:gd name="T66" fmla="*/ 167 w 82"/>
                    <a:gd name="T67" fmla="*/ 4540 h 173"/>
                    <a:gd name="T68" fmla="*/ 0 w 82"/>
                    <a:gd name="T69" fmla="*/ 4026 h 173"/>
                    <a:gd name="T70" fmla="*/ 0 w 82"/>
                    <a:gd name="T71" fmla="*/ 2227 h 173"/>
                    <a:gd name="T72" fmla="*/ 41 w 82"/>
                    <a:gd name="T73" fmla="*/ 2141 h 173"/>
                    <a:gd name="T74" fmla="*/ 418 w 82"/>
                    <a:gd name="T75" fmla="*/ 2826 h 173"/>
                    <a:gd name="T76" fmla="*/ 836 w 82"/>
                    <a:gd name="T77" fmla="*/ 2741 h 173"/>
                    <a:gd name="T78" fmla="*/ 1630 w 82"/>
                    <a:gd name="T79" fmla="*/ 1028 h 173"/>
                    <a:gd name="T80" fmla="*/ 1880 w 82"/>
                    <a:gd name="T81" fmla="*/ 856 h 173"/>
                    <a:gd name="T82" fmla="*/ 2090 w 82"/>
                    <a:gd name="T83" fmla="*/ 0 h 173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82"/>
                    <a:gd name="T127" fmla="*/ 0 h 173"/>
                    <a:gd name="T128" fmla="*/ 82 w 82"/>
                    <a:gd name="T129" fmla="*/ 173 h 173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82" h="173">
                      <a:moveTo>
                        <a:pt x="50" y="0"/>
                      </a:moveTo>
                      <a:lnTo>
                        <a:pt x="63" y="5"/>
                      </a:lnTo>
                      <a:lnTo>
                        <a:pt x="64" y="8"/>
                      </a:lnTo>
                      <a:lnTo>
                        <a:pt x="70" y="12"/>
                      </a:lnTo>
                      <a:lnTo>
                        <a:pt x="75" y="24"/>
                      </a:lnTo>
                      <a:lnTo>
                        <a:pt x="81" y="43"/>
                      </a:lnTo>
                      <a:lnTo>
                        <a:pt x="82" y="63"/>
                      </a:lnTo>
                      <a:lnTo>
                        <a:pt x="80" y="79"/>
                      </a:lnTo>
                      <a:lnTo>
                        <a:pt x="81" y="111"/>
                      </a:lnTo>
                      <a:lnTo>
                        <a:pt x="80" y="138"/>
                      </a:lnTo>
                      <a:lnTo>
                        <a:pt x="76" y="144"/>
                      </a:lnTo>
                      <a:lnTo>
                        <a:pt x="76" y="149"/>
                      </a:lnTo>
                      <a:lnTo>
                        <a:pt x="70" y="154"/>
                      </a:lnTo>
                      <a:lnTo>
                        <a:pt x="57" y="150"/>
                      </a:lnTo>
                      <a:lnTo>
                        <a:pt x="52" y="155"/>
                      </a:lnTo>
                      <a:lnTo>
                        <a:pt x="47" y="165"/>
                      </a:lnTo>
                      <a:lnTo>
                        <a:pt x="41" y="171"/>
                      </a:lnTo>
                      <a:lnTo>
                        <a:pt x="31" y="173"/>
                      </a:lnTo>
                      <a:lnTo>
                        <a:pt x="26" y="168"/>
                      </a:lnTo>
                      <a:lnTo>
                        <a:pt x="15" y="152"/>
                      </a:lnTo>
                      <a:lnTo>
                        <a:pt x="14" y="144"/>
                      </a:lnTo>
                      <a:lnTo>
                        <a:pt x="14" y="139"/>
                      </a:lnTo>
                      <a:lnTo>
                        <a:pt x="11" y="130"/>
                      </a:lnTo>
                      <a:lnTo>
                        <a:pt x="14" y="109"/>
                      </a:lnTo>
                      <a:lnTo>
                        <a:pt x="17" y="106"/>
                      </a:lnTo>
                      <a:lnTo>
                        <a:pt x="18" y="101"/>
                      </a:lnTo>
                      <a:lnTo>
                        <a:pt x="16" y="97"/>
                      </a:lnTo>
                      <a:lnTo>
                        <a:pt x="14" y="89"/>
                      </a:lnTo>
                      <a:lnTo>
                        <a:pt x="15" y="80"/>
                      </a:lnTo>
                      <a:lnTo>
                        <a:pt x="15" y="70"/>
                      </a:lnTo>
                      <a:lnTo>
                        <a:pt x="12" y="63"/>
                      </a:lnTo>
                      <a:lnTo>
                        <a:pt x="10" y="54"/>
                      </a:lnTo>
                      <a:lnTo>
                        <a:pt x="7" y="53"/>
                      </a:lnTo>
                      <a:lnTo>
                        <a:pt x="4" y="53"/>
                      </a:lnTo>
                      <a:lnTo>
                        <a:pt x="0" y="47"/>
                      </a:lnTo>
                      <a:lnTo>
                        <a:pt x="0" y="26"/>
                      </a:lnTo>
                      <a:lnTo>
                        <a:pt x="1" y="25"/>
                      </a:lnTo>
                      <a:lnTo>
                        <a:pt x="10" y="33"/>
                      </a:lnTo>
                      <a:lnTo>
                        <a:pt x="20" y="32"/>
                      </a:lnTo>
                      <a:lnTo>
                        <a:pt x="39" y="12"/>
                      </a:lnTo>
                      <a:lnTo>
                        <a:pt x="45" y="10"/>
                      </a:lnTo>
                      <a:lnTo>
                        <a:pt x="5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3" name="Freeform 126"/>
                <p:cNvSpPr>
                  <a:spLocks noChangeAspect="1"/>
                </p:cNvSpPr>
                <p:nvPr/>
              </p:nvSpPr>
              <p:spPr bwMode="gray">
                <a:xfrm>
                  <a:off x="2552700" y="1968500"/>
                  <a:ext cx="531813" cy="569913"/>
                </a:xfrm>
                <a:custGeom>
                  <a:avLst/>
                  <a:gdLst>
                    <a:gd name="T0" fmla="*/ 11412 w 645"/>
                    <a:gd name="T1" fmla="*/ 3370 h 681"/>
                    <a:gd name="T2" fmla="*/ 10885 w 645"/>
                    <a:gd name="T3" fmla="*/ 5233 h 681"/>
                    <a:gd name="T4" fmla="*/ 8603 w 645"/>
                    <a:gd name="T5" fmla="*/ 4701 h 681"/>
                    <a:gd name="T6" fmla="*/ 7315 w 645"/>
                    <a:gd name="T7" fmla="*/ 7894 h 681"/>
                    <a:gd name="T8" fmla="*/ 5735 w 645"/>
                    <a:gd name="T9" fmla="*/ 6475 h 681"/>
                    <a:gd name="T10" fmla="*/ 4389 w 645"/>
                    <a:gd name="T11" fmla="*/ 6741 h 681"/>
                    <a:gd name="T12" fmla="*/ 1346 w 645"/>
                    <a:gd name="T13" fmla="*/ 8515 h 681"/>
                    <a:gd name="T14" fmla="*/ 293 w 645"/>
                    <a:gd name="T15" fmla="*/ 9491 h 681"/>
                    <a:gd name="T16" fmla="*/ 117 w 645"/>
                    <a:gd name="T17" fmla="*/ 13837 h 681"/>
                    <a:gd name="T18" fmla="*/ 644 w 645"/>
                    <a:gd name="T19" fmla="*/ 15700 h 681"/>
                    <a:gd name="T20" fmla="*/ 761 w 645"/>
                    <a:gd name="T21" fmla="*/ 19159 h 681"/>
                    <a:gd name="T22" fmla="*/ 2809 w 645"/>
                    <a:gd name="T23" fmla="*/ 21731 h 681"/>
                    <a:gd name="T24" fmla="*/ 3745 w 645"/>
                    <a:gd name="T25" fmla="*/ 22529 h 681"/>
                    <a:gd name="T26" fmla="*/ 5501 w 645"/>
                    <a:gd name="T27" fmla="*/ 19869 h 681"/>
                    <a:gd name="T28" fmla="*/ 7725 w 645"/>
                    <a:gd name="T29" fmla="*/ 18893 h 681"/>
                    <a:gd name="T30" fmla="*/ 11412 w 645"/>
                    <a:gd name="T31" fmla="*/ 22973 h 681"/>
                    <a:gd name="T32" fmla="*/ 13518 w 645"/>
                    <a:gd name="T33" fmla="*/ 29537 h 681"/>
                    <a:gd name="T34" fmla="*/ 15157 w 645"/>
                    <a:gd name="T35" fmla="*/ 31754 h 681"/>
                    <a:gd name="T36" fmla="*/ 18083 w 645"/>
                    <a:gd name="T37" fmla="*/ 36367 h 681"/>
                    <a:gd name="T38" fmla="*/ 22180 w 645"/>
                    <a:gd name="T39" fmla="*/ 39382 h 681"/>
                    <a:gd name="T40" fmla="*/ 24638 w 645"/>
                    <a:gd name="T41" fmla="*/ 42487 h 681"/>
                    <a:gd name="T42" fmla="*/ 25984 w 645"/>
                    <a:gd name="T43" fmla="*/ 43285 h 681"/>
                    <a:gd name="T44" fmla="*/ 26627 w 645"/>
                    <a:gd name="T45" fmla="*/ 46123 h 681"/>
                    <a:gd name="T46" fmla="*/ 28266 w 645"/>
                    <a:gd name="T47" fmla="*/ 46744 h 681"/>
                    <a:gd name="T48" fmla="*/ 29144 w 645"/>
                    <a:gd name="T49" fmla="*/ 49583 h 681"/>
                    <a:gd name="T50" fmla="*/ 29670 w 645"/>
                    <a:gd name="T51" fmla="*/ 55348 h 681"/>
                    <a:gd name="T52" fmla="*/ 28793 w 645"/>
                    <a:gd name="T53" fmla="*/ 58630 h 681"/>
                    <a:gd name="T54" fmla="*/ 29027 w 645"/>
                    <a:gd name="T55" fmla="*/ 60404 h 681"/>
                    <a:gd name="T56" fmla="*/ 30548 w 645"/>
                    <a:gd name="T57" fmla="*/ 58630 h 681"/>
                    <a:gd name="T58" fmla="*/ 31602 w 645"/>
                    <a:gd name="T59" fmla="*/ 57033 h 681"/>
                    <a:gd name="T60" fmla="*/ 32889 w 645"/>
                    <a:gd name="T61" fmla="*/ 53841 h 681"/>
                    <a:gd name="T62" fmla="*/ 33240 w 645"/>
                    <a:gd name="T63" fmla="*/ 51889 h 681"/>
                    <a:gd name="T64" fmla="*/ 32128 w 645"/>
                    <a:gd name="T65" fmla="*/ 49495 h 681"/>
                    <a:gd name="T66" fmla="*/ 32245 w 645"/>
                    <a:gd name="T67" fmla="*/ 45325 h 681"/>
                    <a:gd name="T68" fmla="*/ 35347 w 645"/>
                    <a:gd name="T69" fmla="*/ 45414 h 681"/>
                    <a:gd name="T70" fmla="*/ 37278 w 645"/>
                    <a:gd name="T71" fmla="*/ 48430 h 681"/>
                    <a:gd name="T72" fmla="*/ 37220 w 645"/>
                    <a:gd name="T73" fmla="*/ 45325 h 681"/>
                    <a:gd name="T74" fmla="*/ 33474 w 645"/>
                    <a:gd name="T75" fmla="*/ 40802 h 681"/>
                    <a:gd name="T76" fmla="*/ 29846 w 645"/>
                    <a:gd name="T77" fmla="*/ 38141 h 681"/>
                    <a:gd name="T78" fmla="*/ 29729 w 645"/>
                    <a:gd name="T79" fmla="*/ 36721 h 681"/>
                    <a:gd name="T80" fmla="*/ 29261 w 645"/>
                    <a:gd name="T81" fmla="*/ 34770 h 681"/>
                    <a:gd name="T82" fmla="*/ 27213 w 645"/>
                    <a:gd name="T83" fmla="*/ 34948 h 681"/>
                    <a:gd name="T84" fmla="*/ 25574 w 645"/>
                    <a:gd name="T85" fmla="*/ 33883 h 681"/>
                    <a:gd name="T86" fmla="*/ 23701 w 645"/>
                    <a:gd name="T87" fmla="*/ 30601 h 681"/>
                    <a:gd name="T88" fmla="*/ 22355 w 645"/>
                    <a:gd name="T89" fmla="*/ 25279 h 681"/>
                    <a:gd name="T90" fmla="*/ 21185 w 645"/>
                    <a:gd name="T91" fmla="*/ 23327 h 681"/>
                    <a:gd name="T92" fmla="*/ 18376 w 645"/>
                    <a:gd name="T93" fmla="*/ 20401 h 681"/>
                    <a:gd name="T94" fmla="*/ 18025 w 645"/>
                    <a:gd name="T95" fmla="*/ 15700 h 681"/>
                    <a:gd name="T96" fmla="*/ 17790 w 645"/>
                    <a:gd name="T97" fmla="*/ 13837 h 681"/>
                    <a:gd name="T98" fmla="*/ 18610 w 645"/>
                    <a:gd name="T99" fmla="*/ 11176 h 681"/>
                    <a:gd name="T100" fmla="*/ 21419 w 645"/>
                    <a:gd name="T101" fmla="*/ 9846 h 681"/>
                    <a:gd name="T102" fmla="*/ 22180 w 645"/>
                    <a:gd name="T103" fmla="*/ 10733 h 681"/>
                    <a:gd name="T104" fmla="*/ 22999 w 645"/>
                    <a:gd name="T105" fmla="*/ 10556 h 681"/>
                    <a:gd name="T106" fmla="*/ 22531 w 645"/>
                    <a:gd name="T107" fmla="*/ 9313 h 681"/>
                    <a:gd name="T108" fmla="*/ 21712 w 645"/>
                    <a:gd name="T109" fmla="*/ 7450 h 681"/>
                    <a:gd name="T110" fmla="*/ 21477 w 645"/>
                    <a:gd name="T111" fmla="*/ 6121 h 681"/>
                    <a:gd name="T112" fmla="*/ 21770 w 645"/>
                    <a:gd name="T113" fmla="*/ 4169 h 681"/>
                    <a:gd name="T114" fmla="*/ 18317 w 645"/>
                    <a:gd name="T115" fmla="*/ 2750 h 681"/>
                    <a:gd name="T116" fmla="*/ 17322 w 645"/>
                    <a:gd name="T117" fmla="*/ 266 h 681"/>
                    <a:gd name="T118" fmla="*/ 15918 w 645"/>
                    <a:gd name="T119" fmla="*/ 710 h 681"/>
                    <a:gd name="T120" fmla="*/ 12582 w 645"/>
                    <a:gd name="T121" fmla="*/ 1951 h 681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w 645"/>
                    <a:gd name="T184" fmla="*/ 0 h 681"/>
                    <a:gd name="T185" fmla="*/ 645 w 645"/>
                    <a:gd name="T186" fmla="*/ 681 h 681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T183" t="T184" r="T185" b="T186"/>
                  <a:pathLst>
                    <a:path w="645" h="681">
                      <a:moveTo>
                        <a:pt x="201" y="17"/>
                      </a:moveTo>
                      <a:lnTo>
                        <a:pt x="199" y="28"/>
                      </a:lnTo>
                      <a:lnTo>
                        <a:pt x="199" y="36"/>
                      </a:lnTo>
                      <a:lnTo>
                        <a:pt x="195" y="38"/>
                      </a:lnTo>
                      <a:lnTo>
                        <a:pt x="184" y="40"/>
                      </a:lnTo>
                      <a:lnTo>
                        <a:pt x="183" y="46"/>
                      </a:lnTo>
                      <a:lnTo>
                        <a:pt x="184" y="53"/>
                      </a:lnTo>
                      <a:lnTo>
                        <a:pt x="186" y="59"/>
                      </a:lnTo>
                      <a:lnTo>
                        <a:pt x="185" y="63"/>
                      </a:lnTo>
                      <a:lnTo>
                        <a:pt x="164" y="59"/>
                      </a:lnTo>
                      <a:lnTo>
                        <a:pt x="153" y="58"/>
                      </a:lnTo>
                      <a:lnTo>
                        <a:pt x="147" y="53"/>
                      </a:lnTo>
                      <a:lnTo>
                        <a:pt x="140" y="49"/>
                      </a:lnTo>
                      <a:lnTo>
                        <a:pt x="137" y="60"/>
                      </a:lnTo>
                      <a:lnTo>
                        <a:pt x="126" y="79"/>
                      </a:lnTo>
                      <a:lnTo>
                        <a:pt x="125" y="89"/>
                      </a:lnTo>
                      <a:lnTo>
                        <a:pt x="123" y="94"/>
                      </a:lnTo>
                      <a:lnTo>
                        <a:pt x="115" y="89"/>
                      </a:lnTo>
                      <a:lnTo>
                        <a:pt x="109" y="81"/>
                      </a:lnTo>
                      <a:lnTo>
                        <a:pt x="98" y="73"/>
                      </a:lnTo>
                      <a:lnTo>
                        <a:pt x="92" y="53"/>
                      </a:lnTo>
                      <a:lnTo>
                        <a:pt x="81" y="59"/>
                      </a:lnTo>
                      <a:lnTo>
                        <a:pt x="75" y="68"/>
                      </a:lnTo>
                      <a:lnTo>
                        <a:pt x="75" y="76"/>
                      </a:lnTo>
                      <a:lnTo>
                        <a:pt x="71" y="81"/>
                      </a:lnTo>
                      <a:lnTo>
                        <a:pt x="60" y="90"/>
                      </a:lnTo>
                      <a:lnTo>
                        <a:pt x="48" y="90"/>
                      </a:lnTo>
                      <a:lnTo>
                        <a:pt x="23" y="96"/>
                      </a:lnTo>
                      <a:lnTo>
                        <a:pt x="14" y="96"/>
                      </a:lnTo>
                      <a:lnTo>
                        <a:pt x="5" y="97"/>
                      </a:lnTo>
                      <a:lnTo>
                        <a:pt x="3" y="102"/>
                      </a:lnTo>
                      <a:lnTo>
                        <a:pt x="5" y="107"/>
                      </a:lnTo>
                      <a:lnTo>
                        <a:pt x="16" y="133"/>
                      </a:lnTo>
                      <a:lnTo>
                        <a:pt x="18" y="143"/>
                      </a:lnTo>
                      <a:lnTo>
                        <a:pt x="7" y="150"/>
                      </a:lnTo>
                      <a:lnTo>
                        <a:pt x="2" y="156"/>
                      </a:lnTo>
                      <a:lnTo>
                        <a:pt x="0" y="165"/>
                      </a:lnTo>
                      <a:lnTo>
                        <a:pt x="1" y="170"/>
                      </a:lnTo>
                      <a:lnTo>
                        <a:pt x="2" y="175"/>
                      </a:lnTo>
                      <a:lnTo>
                        <a:pt x="11" y="177"/>
                      </a:lnTo>
                      <a:lnTo>
                        <a:pt x="12" y="186"/>
                      </a:lnTo>
                      <a:lnTo>
                        <a:pt x="10" y="194"/>
                      </a:lnTo>
                      <a:lnTo>
                        <a:pt x="11" y="205"/>
                      </a:lnTo>
                      <a:lnTo>
                        <a:pt x="13" y="216"/>
                      </a:lnTo>
                      <a:lnTo>
                        <a:pt x="19" y="225"/>
                      </a:lnTo>
                      <a:lnTo>
                        <a:pt x="44" y="227"/>
                      </a:lnTo>
                      <a:lnTo>
                        <a:pt x="48" y="236"/>
                      </a:lnTo>
                      <a:lnTo>
                        <a:pt x="48" y="245"/>
                      </a:lnTo>
                      <a:lnTo>
                        <a:pt x="45" y="251"/>
                      </a:lnTo>
                      <a:lnTo>
                        <a:pt x="46" y="254"/>
                      </a:lnTo>
                      <a:lnTo>
                        <a:pt x="54" y="254"/>
                      </a:lnTo>
                      <a:lnTo>
                        <a:pt x="64" y="254"/>
                      </a:lnTo>
                      <a:lnTo>
                        <a:pt x="80" y="247"/>
                      </a:lnTo>
                      <a:lnTo>
                        <a:pt x="81" y="240"/>
                      </a:lnTo>
                      <a:lnTo>
                        <a:pt x="89" y="226"/>
                      </a:lnTo>
                      <a:lnTo>
                        <a:pt x="94" y="224"/>
                      </a:lnTo>
                      <a:lnTo>
                        <a:pt x="97" y="218"/>
                      </a:lnTo>
                      <a:lnTo>
                        <a:pt x="114" y="210"/>
                      </a:lnTo>
                      <a:lnTo>
                        <a:pt x="123" y="210"/>
                      </a:lnTo>
                      <a:lnTo>
                        <a:pt x="132" y="213"/>
                      </a:lnTo>
                      <a:lnTo>
                        <a:pt x="173" y="236"/>
                      </a:lnTo>
                      <a:lnTo>
                        <a:pt x="190" y="243"/>
                      </a:lnTo>
                      <a:lnTo>
                        <a:pt x="193" y="248"/>
                      </a:lnTo>
                      <a:lnTo>
                        <a:pt x="195" y="259"/>
                      </a:lnTo>
                      <a:lnTo>
                        <a:pt x="207" y="294"/>
                      </a:lnTo>
                      <a:lnTo>
                        <a:pt x="211" y="306"/>
                      </a:lnTo>
                      <a:lnTo>
                        <a:pt x="210" y="313"/>
                      </a:lnTo>
                      <a:lnTo>
                        <a:pt x="231" y="333"/>
                      </a:lnTo>
                      <a:lnTo>
                        <a:pt x="241" y="345"/>
                      </a:lnTo>
                      <a:lnTo>
                        <a:pt x="244" y="361"/>
                      </a:lnTo>
                      <a:lnTo>
                        <a:pt x="252" y="358"/>
                      </a:lnTo>
                      <a:lnTo>
                        <a:pt x="259" y="358"/>
                      </a:lnTo>
                      <a:lnTo>
                        <a:pt x="269" y="365"/>
                      </a:lnTo>
                      <a:lnTo>
                        <a:pt x="282" y="386"/>
                      </a:lnTo>
                      <a:lnTo>
                        <a:pt x="292" y="387"/>
                      </a:lnTo>
                      <a:lnTo>
                        <a:pt x="309" y="410"/>
                      </a:lnTo>
                      <a:lnTo>
                        <a:pt x="323" y="424"/>
                      </a:lnTo>
                      <a:lnTo>
                        <a:pt x="347" y="444"/>
                      </a:lnTo>
                      <a:lnTo>
                        <a:pt x="352" y="442"/>
                      </a:lnTo>
                      <a:lnTo>
                        <a:pt x="379" y="444"/>
                      </a:lnTo>
                      <a:lnTo>
                        <a:pt x="385" y="445"/>
                      </a:lnTo>
                      <a:lnTo>
                        <a:pt x="400" y="462"/>
                      </a:lnTo>
                      <a:lnTo>
                        <a:pt x="404" y="472"/>
                      </a:lnTo>
                      <a:lnTo>
                        <a:pt x="421" y="479"/>
                      </a:lnTo>
                      <a:lnTo>
                        <a:pt x="422" y="482"/>
                      </a:lnTo>
                      <a:lnTo>
                        <a:pt x="421" y="490"/>
                      </a:lnTo>
                      <a:lnTo>
                        <a:pt x="440" y="487"/>
                      </a:lnTo>
                      <a:lnTo>
                        <a:pt x="444" y="488"/>
                      </a:lnTo>
                      <a:lnTo>
                        <a:pt x="449" y="494"/>
                      </a:lnTo>
                      <a:lnTo>
                        <a:pt x="453" y="505"/>
                      </a:lnTo>
                      <a:lnTo>
                        <a:pt x="451" y="512"/>
                      </a:lnTo>
                      <a:lnTo>
                        <a:pt x="455" y="520"/>
                      </a:lnTo>
                      <a:lnTo>
                        <a:pt x="467" y="525"/>
                      </a:lnTo>
                      <a:lnTo>
                        <a:pt x="473" y="530"/>
                      </a:lnTo>
                      <a:lnTo>
                        <a:pt x="478" y="537"/>
                      </a:lnTo>
                      <a:lnTo>
                        <a:pt x="483" y="527"/>
                      </a:lnTo>
                      <a:lnTo>
                        <a:pt x="487" y="527"/>
                      </a:lnTo>
                      <a:lnTo>
                        <a:pt x="495" y="539"/>
                      </a:lnTo>
                      <a:lnTo>
                        <a:pt x="495" y="546"/>
                      </a:lnTo>
                      <a:lnTo>
                        <a:pt x="498" y="559"/>
                      </a:lnTo>
                      <a:lnTo>
                        <a:pt x="510" y="578"/>
                      </a:lnTo>
                      <a:lnTo>
                        <a:pt x="513" y="596"/>
                      </a:lnTo>
                      <a:lnTo>
                        <a:pt x="522" y="617"/>
                      </a:lnTo>
                      <a:lnTo>
                        <a:pt x="507" y="624"/>
                      </a:lnTo>
                      <a:lnTo>
                        <a:pt x="500" y="629"/>
                      </a:lnTo>
                      <a:lnTo>
                        <a:pt x="503" y="640"/>
                      </a:lnTo>
                      <a:lnTo>
                        <a:pt x="496" y="651"/>
                      </a:lnTo>
                      <a:lnTo>
                        <a:pt x="492" y="661"/>
                      </a:lnTo>
                      <a:lnTo>
                        <a:pt x="494" y="673"/>
                      </a:lnTo>
                      <a:lnTo>
                        <a:pt x="496" y="681"/>
                      </a:lnTo>
                      <a:lnTo>
                        <a:pt x="496" y="678"/>
                      </a:lnTo>
                      <a:lnTo>
                        <a:pt x="496" y="681"/>
                      </a:lnTo>
                      <a:lnTo>
                        <a:pt x="503" y="681"/>
                      </a:lnTo>
                      <a:lnTo>
                        <a:pt x="511" y="681"/>
                      </a:lnTo>
                      <a:lnTo>
                        <a:pt x="514" y="678"/>
                      </a:lnTo>
                      <a:lnTo>
                        <a:pt x="522" y="661"/>
                      </a:lnTo>
                      <a:lnTo>
                        <a:pt x="525" y="656"/>
                      </a:lnTo>
                      <a:lnTo>
                        <a:pt x="532" y="651"/>
                      </a:lnTo>
                      <a:lnTo>
                        <a:pt x="538" y="649"/>
                      </a:lnTo>
                      <a:lnTo>
                        <a:pt x="540" y="643"/>
                      </a:lnTo>
                      <a:lnTo>
                        <a:pt x="541" y="621"/>
                      </a:lnTo>
                      <a:lnTo>
                        <a:pt x="544" y="616"/>
                      </a:lnTo>
                      <a:lnTo>
                        <a:pt x="553" y="613"/>
                      </a:lnTo>
                      <a:lnTo>
                        <a:pt x="562" y="607"/>
                      </a:lnTo>
                      <a:lnTo>
                        <a:pt x="567" y="607"/>
                      </a:lnTo>
                      <a:lnTo>
                        <a:pt x="570" y="603"/>
                      </a:lnTo>
                      <a:lnTo>
                        <a:pt x="570" y="590"/>
                      </a:lnTo>
                      <a:lnTo>
                        <a:pt x="568" y="585"/>
                      </a:lnTo>
                      <a:lnTo>
                        <a:pt x="567" y="575"/>
                      </a:lnTo>
                      <a:lnTo>
                        <a:pt x="564" y="570"/>
                      </a:lnTo>
                      <a:lnTo>
                        <a:pt x="554" y="564"/>
                      </a:lnTo>
                      <a:lnTo>
                        <a:pt x="549" y="558"/>
                      </a:lnTo>
                      <a:lnTo>
                        <a:pt x="538" y="553"/>
                      </a:lnTo>
                      <a:lnTo>
                        <a:pt x="538" y="543"/>
                      </a:lnTo>
                      <a:lnTo>
                        <a:pt x="543" y="523"/>
                      </a:lnTo>
                      <a:lnTo>
                        <a:pt x="551" y="511"/>
                      </a:lnTo>
                      <a:lnTo>
                        <a:pt x="564" y="499"/>
                      </a:lnTo>
                      <a:lnTo>
                        <a:pt x="575" y="496"/>
                      </a:lnTo>
                      <a:lnTo>
                        <a:pt x="591" y="509"/>
                      </a:lnTo>
                      <a:lnTo>
                        <a:pt x="604" y="512"/>
                      </a:lnTo>
                      <a:lnTo>
                        <a:pt x="615" y="519"/>
                      </a:lnTo>
                      <a:lnTo>
                        <a:pt x="619" y="527"/>
                      </a:lnTo>
                      <a:lnTo>
                        <a:pt x="626" y="539"/>
                      </a:lnTo>
                      <a:lnTo>
                        <a:pt x="637" y="546"/>
                      </a:lnTo>
                      <a:lnTo>
                        <a:pt x="637" y="543"/>
                      </a:lnTo>
                      <a:lnTo>
                        <a:pt x="645" y="527"/>
                      </a:lnTo>
                      <a:lnTo>
                        <a:pt x="642" y="520"/>
                      </a:lnTo>
                      <a:lnTo>
                        <a:pt x="636" y="511"/>
                      </a:lnTo>
                      <a:lnTo>
                        <a:pt x="626" y="500"/>
                      </a:lnTo>
                      <a:lnTo>
                        <a:pt x="615" y="482"/>
                      </a:lnTo>
                      <a:lnTo>
                        <a:pt x="580" y="468"/>
                      </a:lnTo>
                      <a:lnTo>
                        <a:pt x="572" y="460"/>
                      </a:lnTo>
                      <a:lnTo>
                        <a:pt x="560" y="452"/>
                      </a:lnTo>
                      <a:lnTo>
                        <a:pt x="524" y="437"/>
                      </a:lnTo>
                      <a:lnTo>
                        <a:pt x="516" y="433"/>
                      </a:lnTo>
                      <a:lnTo>
                        <a:pt x="510" y="430"/>
                      </a:lnTo>
                      <a:lnTo>
                        <a:pt x="506" y="430"/>
                      </a:lnTo>
                      <a:lnTo>
                        <a:pt x="502" y="426"/>
                      </a:lnTo>
                      <a:lnTo>
                        <a:pt x="502" y="420"/>
                      </a:lnTo>
                      <a:lnTo>
                        <a:pt x="508" y="414"/>
                      </a:lnTo>
                      <a:lnTo>
                        <a:pt x="516" y="409"/>
                      </a:lnTo>
                      <a:lnTo>
                        <a:pt x="517" y="401"/>
                      </a:lnTo>
                      <a:lnTo>
                        <a:pt x="511" y="392"/>
                      </a:lnTo>
                      <a:lnTo>
                        <a:pt x="500" y="392"/>
                      </a:lnTo>
                      <a:lnTo>
                        <a:pt x="496" y="394"/>
                      </a:lnTo>
                      <a:lnTo>
                        <a:pt x="503" y="392"/>
                      </a:lnTo>
                      <a:lnTo>
                        <a:pt x="496" y="394"/>
                      </a:lnTo>
                      <a:lnTo>
                        <a:pt x="465" y="394"/>
                      </a:lnTo>
                      <a:lnTo>
                        <a:pt x="465" y="403"/>
                      </a:lnTo>
                      <a:lnTo>
                        <a:pt x="453" y="390"/>
                      </a:lnTo>
                      <a:lnTo>
                        <a:pt x="442" y="382"/>
                      </a:lnTo>
                      <a:lnTo>
                        <a:pt x="437" y="382"/>
                      </a:lnTo>
                      <a:lnTo>
                        <a:pt x="435" y="374"/>
                      </a:lnTo>
                      <a:lnTo>
                        <a:pt x="431" y="374"/>
                      </a:lnTo>
                      <a:lnTo>
                        <a:pt x="410" y="354"/>
                      </a:lnTo>
                      <a:lnTo>
                        <a:pt x="405" y="345"/>
                      </a:lnTo>
                      <a:lnTo>
                        <a:pt x="398" y="332"/>
                      </a:lnTo>
                      <a:lnTo>
                        <a:pt x="392" y="313"/>
                      </a:lnTo>
                      <a:lnTo>
                        <a:pt x="388" y="309"/>
                      </a:lnTo>
                      <a:lnTo>
                        <a:pt x="382" y="285"/>
                      </a:lnTo>
                      <a:lnTo>
                        <a:pt x="374" y="270"/>
                      </a:lnTo>
                      <a:lnTo>
                        <a:pt x="369" y="267"/>
                      </a:lnTo>
                      <a:lnTo>
                        <a:pt x="363" y="267"/>
                      </a:lnTo>
                      <a:lnTo>
                        <a:pt x="362" y="263"/>
                      </a:lnTo>
                      <a:lnTo>
                        <a:pt x="347" y="254"/>
                      </a:lnTo>
                      <a:lnTo>
                        <a:pt x="341" y="247"/>
                      </a:lnTo>
                      <a:lnTo>
                        <a:pt x="320" y="237"/>
                      </a:lnTo>
                      <a:lnTo>
                        <a:pt x="314" y="230"/>
                      </a:lnTo>
                      <a:lnTo>
                        <a:pt x="309" y="220"/>
                      </a:lnTo>
                      <a:lnTo>
                        <a:pt x="306" y="211"/>
                      </a:lnTo>
                      <a:lnTo>
                        <a:pt x="306" y="193"/>
                      </a:lnTo>
                      <a:lnTo>
                        <a:pt x="308" y="177"/>
                      </a:lnTo>
                      <a:lnTo>
                        <a:pt x="313" y="172"/>
                      </a:lnTo>
                      <a:lnTo>
                        <a:pt x="314" y="165"/>
                      </a:lnTo>
                      <a:lnTo>
                        <a:pt x="312" y="159"/>
                      </a:lnTo>
                      <a:lnTo>
                        <a:pt x="304" y="156"/>
                      </a:lnTo>
                      <a:lnTo>
                        <a:pt x="302" y="141"/>
                      </a:lnTo>
                      <a:lnTo>
                        <a:pt x="304" y="134"/>
                      </a:lnTo>
                      <a:lnTo>
                        <a:pt x="314" y="126"/>
                      </a:lnTo>
                      <a:lnTo>
                        <a:pt x="318" y="126"/>
                      </a:lnTo>
                      <a:lnTo>
                        <a:pt x="319" y="127"/>
                      </a:lnTo>
                      <a:lnTo>
                        <a:pt x="324" y="126"/>
                      </a:lnTo>
                      <a:lnTo>
                        <a:pt x="357" y="108"/>
                      </a:lnTo>
                      <a:lnTo>
                        <a:pt x="366" y="111"/>
                      </a:lnTo>
                      <a:lnTo>
                        <a:pt x="376" y="106"/>
                      </a:lnTo>
                      <a:lnTo>
                        <a:pt x="382" y="107"/>
                      </a:lnTo>
                      <a:lnTo>
                        <a:pt x="383" y="113"/>
                      </a:lnTo>
                      <a:lnTo>
                        <a:pt x="379" y="121"/>
                      </a:lnTo>
                      <a:lnTo>
                        <a:pt x="379" y="122"/>
                      </a:lnTo>
                      <a:lnTo>
                        <a:pt x="384" y="123"/>
                      </a:lnTo>
                      <a:lnTo>
                        <a:pt x="389" y="122"/>
                      </a:lnTo>
                      <a:lnTo>
                        <a:pt x="393" y="119"/>
                      </a:lnTo>
                      <a:lnTo>
                        <a:pt x="394" y="114"/>
                      </a:lnTo>
                      <a:lnTo>
                        <a:pt x="392" y="111"/>
                      </a:lnTo>
                      <a:lnTo>
                        <a:pt x="388" y="110"/>
                      </a:lnTo>
                      <a:lnTo>
                        <a:pt x="385" y="105"/>
                      </a:lnTo>
                      <a:lnTo>
                        <a:pt x="378" y="101"/>
                      </a:lnTo>
                      <a:lnTo>
                        <a:pt x="376" y="98"/>
                      </a:lnTo>
                      <a:lnTo>
                        <a:pt x="376" y="90"/>
                      </a:lnTo>
                      <a:lnTo>
                        <a:pt x="371" y="84"/>
                      </a:lnTo>
                      <a:lnTo>
                        <a:pt x="372" y="76"/>
                      </a:lnTo>
                      <a:lnTo>
                        <a:pt x="374" y="69"/>
                      </a:lnTo>
                      <a:lnTo>
                        <a:pt x="369" y="70"/>
                      </a:lnTo>
                      <a:lnTo>
                        <a:pt x="367" y="69"/>
                      </a:lnTo>
                      <a:lnTo>
                        <a:pt x="367" y="64"/>
                      </a:lnTo>
                      <a:lnTo>
                        <a:pt x="369" y="57"/>
                      </a:lnTo>
                      <a:lnTo>
                        <a:pt x="381" y="47"/>
                      </a:lnTo>
                      <a:lnTo>
                        <a:pt x="372" y="47"/>
                      </a:lnTo>
                      <a:lnTo>
                        <a:pt x="358" y="42"/>
                      </a:lnTo>
                      <a:lnTo>
                        <a:pt x="328" y="37"/>
                      </a:lnTo>
                      <a:lnTo>
                        <a:pt x="318" y="31"/>
                      </a:lnTo>
                      <a:lnTo>
                        <a:pt x="313" y="31"/>
                      </a:lnTo>
                      <a:lnTo>
                        <a:pt x="302" y="22"/>
                      </a:lnTo>
                      <a:lnTo>
                        <a:pt x="298" y="15"/>
                      </a:lnTo>
                      <a:lnTo>
                        <a:pt x="296" y="8"/>
                      </a:lnTo>
                      <a:lnTo>
                        <a:pt x="296" y="3"/>
                      </a:lnTo>
                      <a:lnTo>
                        <a:pt x="293" y="0"/>
                      </a:lnTo>
                      <a:lnTo>
                        <a:pt x="287" y="1"/>
                      </a:lnTo>
                      <a:lnTo>
                        <a:pt x="282" y="5"/>
                      </a:lnTo>
                      <a:lnTo>
                        <a:pt x="272" y="8"/>
                      </a:lnTo>
                      <a:lnTo>
                        <a:pt x="254" y="9"/>
                      </a:lnTo>
                      <a:lnTo>
                        <a:pt x="234" y="16"/>
                      </a:lnTo>
                      <a:lnTo>
                        <a:pt x="218" y="21"/>
                      </a:lnTo>
                      <a:lnTo>
                        <a:pt x="215" y="22"/>
                      </a:lnTo>
                      <a:lnTo>
                        <a:pt x="201" y="17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4" name="Freeform 127"/>
                <p:cNvSpPr>
                  <a:spLocks noChangeAspect="1"/>
                </p:cNvSpPr>
                <p:nvPr/>
              </p:nvSpPr>
              <p:spPr bwMode="gray">
                <a:xfrm>
                  <a:off x="2505075" y="1755775"/>
                  <a:ext cx="30163" cy="47625"/>
                </a:xfrm>
                <a:custGeom>
                  <a:avLst/>
                  <a:gdLst>
                    <a:gd name="T0" fmla="*/ 820 w 38"/>
                    <a:gd name="T1" fmla="*/ 8194 h 53"/>
                    <a:gd name="T2" fmla="*/ 1288 w 38"/>
                    <a:gd name="T3" fmla="*/ 8040 h 53"/>
                    <a:gd name="T4" fmla="*/ 1483 w 38"/>
                    <a:gd name="T5" fmla="*/ 6958 h 53"/>
                    <a:gd name="T6" fmla="*/ 1444 w 38"/>
                    <a:gd name="T7" fmla="*/ 5103 h 53"/>
                    <a:gd name="T8" fmla="*/ 1288 w 38"/>
                    <a:gd name="T9" fmla="*/ 4020 h 53"/>
                    <a:gd name="T10" fmla="*/ 1093 w 38"/>
                    <a:gd name="T11" fmla="*/ 2783 h 53"/>
                    <a:gd name="T12" fmla="*/ 1093 w 38"/>
                    <a:gd name="T13" fmla="*/ 1701 h 53"/>
                    <a:gd name="T14" fmla="*/ 1171 w 38"/>
                    <a:gd name="T15" fmla="*/ 619 h 53"/>
                    <a:gd name="T16" fmla="*/ 859 w 38"/>
                    <a:gd name="T17" fmla="*/ 0 h 53"/>
                    <a:gd name="T18" fmla="*/ 624 w 38"/>
                    <a:gd name="T19" fmla="*/ 0 h 53"/>
                    <a:gd name="T20" fmla="*/ 234 w 38"/>
                    <a:gd name="T21" fmla="*/ 1082 h 53"/>
                    <a:gd name="T22" fmla="*/ 0 w 38"/>
                    <a:gd name="T23" fmla="*/ 3092 h 53"/>
                    <a:gd name="T24" fmla="*/ 117 w 38"/>
                    <a:gd name="T25" fmla="*/ 5103 h 53"/>
                    <a:gd name="T26" fmla="*/ 117 w 38"/>
                    <a:gd name="T27" fmla="*/ 7422 h 53"/>
                    <a:gd name="T28" fmla="*/ 820 w 38"/>
                    <a:gd name="T29" fmla="*/ 8194 h 53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38"/>
                    <a:gd name="T46" fmla="*/ 0 h 53"/>
                    <a:gd name="T47" fmla="*/ 38 w 38"/>
                    <a:gd name="T48" fmla="*/ 53 h 53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38" h="53">
                      <a:moveTo>
                        <a:pt x="21" y="53"/>
                      </a:moveTo>
                      <a:lnTo>
                        <a:pt x="33" y="52"/>
                      </a:lnTo>
                      <a:lnTo>
                        <a:pt x="38" y="45"/>
                      </a:lnTo>
                      <a:lnTo>
                        <a:pt x="37" y="33"/>
                      </a:lnTo>
                      <a:lnTo>
                        <a:pt x="33" y="26"/>
                      </a:lnTo>
                      <a:lnTo>
                        <a:pt x="28" y="18"/>
                      </a:lnTo>
                      <a:lnTo>
                        <a:pt x="28" y="11"/>
                      </a:lnTo>
                      <a:lnTo>
                        <a:pt x="30" y="4"/>
                      </a:lnTo>
                      <a:lnTo>
                        <a:pt x="22" y="0"/>
                      </a:lnTo>
                      <a:lnTo>
                        <a:pt x="16" y="0"/>
                      </a:lnTo>
                      <a:lnTo>
                        <a:pt x="6" y="7"/>
                      </a:lnTo>
                      <a:lnTo>
                        <a:pt x="0" y="20"/>
                      </a:lnTo>
                      <a:lnTo>
                        <a:pt x="3" y="33"/>
                      </a:lnTo>
                      <a:lnTo>
                        <a:pt x="3" y="48"/>
                      </a:lnTo>
                      <a:lnTo>
                        <a:pt x="21" y="53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5" name="Freeform 128"/>
                <p:cNvSpPr>
                  <a:spLocks noChangeAspect="1"/>
                </p:cNvSpPr>
                <p:nvPr/>
              </p:nvSpPr>
              <p:spPr bwMode="gray">
                <a:xfrm>
                  <a:off x="2516188" y="1931988"/>
                  <a:ext cx="204787" cy="117475"/>
                </a:xfrm>
                <a:custGeom>
                  <a:avLst/>
                  <a:gdLst>
                    <a:gd name="T0" fmla="*/ 3757 w 241"/>
                    <a:gd name="T1" fmla="*/ 10748 h 142"/>
                    <a:gd name="T2" fmla="*/ 3035 w 241"/>
                    <a:gd name="T3" fmla="*/ 9764 h 142"/>
                    <a:gd name="T4" fmla="*/ 2745 w 241"/>
                    <a:gd name="T5" fmla="*/ 8205 h 142"/>
                    <a:gd name="T6" fmla="*/ 722 w 241"/>
                    <a:gd name="T7" fmla="*/ 9600 h 142"/>
                    <a:gd name="T8" fmla="*/ 0 w 241"/>
                    <a:gd name="T9" fmla="*/ 9764 h 142"/>
                    <a:gd name="T10" fmla="*/ 362 w 241"/>
                    <a:gd name="T11" fmla="*/ 6892 h 142"/>
                    <a:gd name="T12" fmla="*/ 939 w 241"/>
                    <a:gd name="T13" fmla="*/ 6072 h 142"/>
                    <a:gd name="T14" fmla="*/ 1517 w 241"/>
                    <a:gd name="T15" fmla="*/ 5497 h 142"/>
                    <a:gd name="T16" fmla="*/ 2168 w 241"/>
                    <a:gd name="T17" fmla="*/ 4021 h 142"/>
                    <a:gd name="T18" fmla="*/ 3612 w 241"/>
                    <a:gd name="T19" fmla="*/ 1477 h 142"/>
                    <a:gd name="T20" fmla="*/ 5058 w 241"/>
                    <a:gd name="T21" fmla="*/ 1067 h 142"/>
                    <a:gd name="T22" fmla="*/ 6141 w 241"/>
                    <a:gd name="T23" fmla="*/ 246 h 142"/>
                    <a:gd name="T24" fmla="*/ 9176 w 241"/>
                    <a:gd name="T25" fmla="*/ 492 h 142"/>
                    <a:gd name="T26" fmla="*/ 12426 w 241"/>
                    <a:gd name="T27" fmla="*/ 492 h 142"/>
                    <a:gd name="T28" fmla="*/ 14233 w 241"/>
                    <a:gd name="T29" fmla="*/ 1806 h 142"/>
                    <a:gd name="T30" fmla="*/ 13944 w 241"/>
                    <a:gd name="T31" fmla="*/ 3283 h 142"/>
                    <a:gd name="T32" fmla="*/ 14955 w 241"/>
                    <a:gd name="T33" fmla="*/ 4677 h 142"/>
                    <a:gd name="T34" fmla="*/ 16328 w 241"/>
                    <a:gd name="T35" fmla="*/ 5169 h 142"/>
                    <a:gd name="T36" fmla="*/ 17412 w 241"/>
                    <a:gd name="T37" fmla="*/ 5169 h 142"/>
                    <a:gd name="T38" fmla="*/ 17268 w 241"/>
                    <a:gd name="T39" fmla="*/ 6728 h 142"/>
                    <a:gd name="T40" fmla="*/ 16184 w 241"/>
                    <a:gd name="T41" fmla="*/ 7056 h 142"/>
                    <a:gd name="T42" fmla="*/ 16184 w 241"/>
                    <a:gd name="T43" fmla="*/ 8122 h 142"/>
                    <a:gd name="T44" fmla="*/ 16256 w 241"/>
                    <a:gd name="T45" fmla="*/ 8943 h 142"/>
                    <a:gd name="T46" fmla="*/ 13944 w 241"/>
                    <a:gd name="T47" fmla="*/ 8533 h 142"/>
                    <a:gd name="T48" fmla="*/ 13004 w 241"/>
                    <a:gd name="T49" fmla="*/ 7794 h 142"/>
                    <a:gd name="T50" fmla="*/ 11994 w 241"/>
                    <a:gd name="T51" fmla="*/ 10338 h 142"/>
                    <a:gd name="T52" fmla="*/ 11777 w 241"/>
                    <a:gd name="T53" fmla="*/ 11487 h 142"/>
                    <a:gd name="T54" fmla="*/ 10765 w 241"/>
                    <a:gd name="T55" fmla="*/ 10420 h 142"/>
                    <a:gd name="T56" fmla="*/ 9537 w 241"/>
                    <a:gd name="T57" fmla="*/ 8122 h 142"/>
                    <a:gd name="T58" fmla="*/ 8309 w 241"/>
                    <a:gd name="T59" fmla="*/ 9354 h 142"/>
                    <a:gd name="T60" fmla="*/ 8019 w 241"/>
                    <a:gd name="T61" fmla="*/ 10420 h 142"/>
                    <a:gd name="T62" fmla="*/ 6358 w 241"/>
                    <a:gd name="T63" fmla="*/ 11158 h 142"/>
                    <a:gd name="T64" fmla="*/ 3901 w 241"/>
                    <a:gd name="T65" fmla="*/ 11651 h 142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241"/>
                    <a:gd name="T100" fmla="*/ 0 h 142"/>
                    <a:gd name="T101" fmla="*/ 241 w 241"/>
                    <a:gd name="T102" fmla="*/ 142 h 142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241" h="142">
                      <a:moveTo>
                        <a:pt x="54" y="142"/>
                      </a:moveTo>
                      <a:lnTo>
                        <a:pt x="52" y="131"/>
                      </a:lnTo>
                      <a:lnTo>
                        <a:pt x="45" y="130"/>
                      </a:lnTo>
                      <a:lnTo>
                        <a:pt x="42" y="119"/>
                      </a:lnTo>
                      <a:lnTo>
                        <a:pt x="42" y="101"/>
                      </a:lnTo>
                      <a:lnTo>
                        <a:pt x="38" y="100"/>
                      </a:lnTo>
                      <a:lnTo>
                        <a:pt x="21" y="100"/>
                      </a:lnTo>
                      <a:lnTo>
                        <a:pt x="10" y="117"/>
                      </a:lnTo>
                      <a:lnTo>
                        <a:pt x="4" y="121"/>
                      </a:lnTo>
                      <a:lnTo>
                        <a:pt x="0" y="119"/>
                      </a:lnTo>
                      <a:lnTo>
                        <a:pt x="2" y="97"/>
                      </a:lnTo>
                      <a:lnTo>
                        <a:pt x="5" y="84"/>
                      </a:lnTo>
                      <a:lnTo>
                        <a:pt x="9" y="81"/>
                      </a:lnTo>
                      <a:lnTo>
                        <a:pt x="13" y="74"/>
                      </a:lnTo>
                      <a:lnTo>
                        <a:pt x="20" y="70"/>
                      </a:lnTo>
                      <a:lnTo>
                        <a:pt x="21" y="67"/>
                      </a:lnTo>
                      <a:lnTo>
                        <a:pt x="24" y="57"/>
                      </a:lnTo>
                      <a:lnTo>
                        <a:pt x="30" y="49"/>
                      </a:lnTo>
                      <a:lnTo>
                        <a:pt x="53" y="23"/>
                      </a:lnTo>
                      <a:lnTo>
                        <a:pt x="50" y="18"/>
                      </a:lnTo>
                      <a:lnTo>
                        <a:pt x="53" y="11"/>
                      </a:lnTo>
                      <a:lnTo>
                        <a:pt x="70" y="13"/>
                      </a:lnTo>
                      <a:lnTo>
                        <a:pt x="78" y="9"/>
                      </a:lnTo>
                      <a:lnTo>
                        <a:pt x="85" y="3"/>
                      </a:lnTo>
                      <a:lnTo>
                        <a:pt x="91" y="9"/>
                      </a:lnTo>
                      <a:lnTo>
                        <a:pt x="127" y="6"/>
                      </a:lnTo>
                      <a:lnTo>
                        <a:pt x="153" y="0"/>
                      </a:lnTo>
                      <a:lnTo>
                        <a:pt x="172" y="6"/>
                      </a:lnTo>
                      <a:lnTo>
                        <a:pt x="190" y="13"/>
                      </a:lnTo>
                      <a:lnTo>
                        <a:pt x="197" y="22"/>
                      </a:lnTo>
                      <a:lnTo>
                        <a:pt x="195" y="30"/>
                      </a:lnTo>
                      <a:lnTo>
                        <a:pt x="193" y="40"/>
                      </a:lnTo>
                      <a:lnTo>
                        <a:pt x="201" y="52"/>
                      </a:lnTo>
                      <a:lnTo>
                        <a:pt x="207" y="57"/>
                      </a:lnTo>
                      <a:lnTo>
                        <a:pt x="217" y="62"/>
                      </a:lnTo>
                      <a:lnTo>
                        <a:pt x="226" y="63"/>
                      </a:lnTo>
                      <a:lnTo>
                        <a:pt x="234" y="58"/>
                      </a:lnTo>
                      <a:lnTo>
                        <a:pt x="241" y="63"/>
                      </a:lnTo>
                      <a:lnTo>
                        <a:pt x="239" y="74"/>
                      </a:lnTo>
                      <a:lnTo>
                        <a:pt x="239" y="82"/>
                      </a:lnTo>
                      <a:lnTo>
                        <a:pt x="235" y="84"/>
                      </a:lnTo>
                      <a:lnTo>
                        <a:pt x="224" y="86"/>
                      </a:lnTo>
                      <a:lnTo>
                        <a:pt x="223" y="92"/>
                      </a:lnTo>
                      <a:lnTo>
                        <a:pt x="224" y="99"/>
                      </a:lnTo>
                      <a:lnTo>
                        <a:pt x="226" y="105"/>
                      </a:lnTo>
                      <a:lnTo>
                        <a:pt x="225" y="109"/>
                      </a:lnTo>
                      <a:lnTo>
                        <a:pt x="204" y="105"/>
                      </a:lnTo>
                      <a:lnTo>
                        <a:pt x="193" y="104"/>
                      </a:lnTo>
                      <a:lnTo>
                        <a:pt x="187" y="99"/>
                      </a:lnTo>
                      <a:lnTo>
                        <a:pt x="180" y="95"/>
                      </a:lnTo>
                      <a:lnTo>
                        <a:pt x="177" y="106"/>
                      </a:lnTo>
                      <a:lnTo>
                        <a:pt x="166" y="126"/>
                      </a:lnTo>
                      <a:lnTo>
                        <a:pt x="165" y="135"/>
                      </a:lnTo>
                      <a:lnTo>
                        <a:pt x="163" y="140"/>
                      </a:lnTo>
                      <a:lnTo>
                        <a:pt x="155" y="135"/>
                      </a:lnTo>
                      <a:lnTo>
                        <a:pt x="149" y="127"/>
                      </a:lnTo>
                      <a:lnTo>
                        <a:pt x="138" y="119"/>
                      </a:lnTo>
                      <a:lnTo>
                        <a:pt x="132" y="99"/>
                      </a:lnTo>
                      <a:lnTo>
                        <a:pt x="121" y="105"/>
                      </a:lnTo>
                      <a:lnTo>
                        <a:pt x="115" y="114"/>
                      </a:lnTo>
                      <a:lnTo>
                        <a:pt x="115" y="122"/>
                      </a:lnTo>
                      <a:lnTo>
                        <a:pt x="111" y="127"/>
                      </a:lnTo>
                      <a:lnTo>
                        <a:pt x="100" y="136"/>
                      </a:lnTo>
                      <a:lnTo>
                        <a:pt x="88" y="136"/>
                      </a:lnTo>
                      <a:lnTo>
                        <a:pt x="63" y="142"/>
                      </a:lnTo>
                      <a:lnTo>
                        <a:pt x="54" y="142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6" name="Freeform 129"/>
                <p:cNvSpPr>
                  <a:spLocks noChangeAspect="1"/>
                </p:cNvSpPr>
                <p:nvPr/>
              </p:nvSpPr>
              <p:spPr bwMode="gray">
                <a:xfrm>
                  <a:off x="2379663" y="1665288"/>
                  <a:ext cx="149225" cy="133350"/>
                </a:xfrm>
                <a:custGeom>
                  <a:avLst/>
                  <a:gdLst>
                    <a:gd name="T0" fmla="*/ 7141 w 188"/>
                    <a:gd name="T1" fmla="*/ 13621 h 161"/>
                    <a:gd name="T2" fmla="*/ 6780 w 188"/>
                    <a:gd name="T3" fmla="*/ 13706 h 161"/>
                    <a:gd name="T4" fmla="*/ 6328 w 188"/>
                    <a:gd name="T5" fmla="*/ 13536 h 161"/>
                    <a:gd name="T6" fmla="*/ 5922 w 188"/>
                    <a:gd name="T7" fmla="*/ 12939 h 161"/>
                    <a:gd name="T8" fmla="*/ 5424 w 188"/>
                    <a:gd name="T9" fmla="*/ 12429 h 161"/>
                    <a:gd name="T10" fmla="*/ 5559 w 188"/>
                    <a:gd name="T11" fmla="*/ 11918 h 161"/>
                    <a:gd name="T12" fmla="*/ 5334 w 188"/>
                    <a:gd name="T13" fmla="*/ 11748 h 161"/>
                    <a:gd name="T14" fmla="*/ 5334 w 188"/>
                    <a:gd name="T15" fmla="*/ 9705 h 161"/>
                    <a:gd name="T16" fmla="*/ 5063 w 188"/>
                    <a:gd name="T17" fmla="*/ 9705 h 161"/>
                    <a:gd name="T18" fmla="*/ 4791 w 188"/>
                    <a:gd name="T19" fmla="*/ 10385 h 161"/>
                    <a:gd name="T20" fmla="*/ 4565 w 188"/>
                    <a:gd name="T21" fmla="*/ 10982 h 161"/>
                    <a:gd name="T22" fmla="*/ 4113 w 188"/>
                    <a:gd name="T23" fmla="*/ 10982 h 161"/>
                    <a:gd name="T24" fmla="*/ 3661 w 188"/>
                    <a:gd name="T25" fmla="*/ 10641 h 161"/>
                    <a:gd name="T26" fmla="*/ 3571 w 188"/>
                    <a:gd name="T27" fmla="*/ 9364 h 161"/>
                    <a:gd name="T28" fmla="*/ 3435 w 188"/>
                    <a:gd name="T29" fmla="*/ 8598 h 161"/>
                    <a:gd name="T30" fmla="*/ 3164 w 188"/>
                    <a:gd name="T31" fmla="*/ 8173 h 161"/>
                    <a:gd name="T32" fmla="*/ 2622 w 188"/>
                    <a:gd name="T33" fmla="*/ 7831 h 161"/>
                    <a:gd name="T34" fmla="*/ 1989 w 188"/>
                    <a:gd name="T35" fmla="*/ 7151 h 161"/>
                    <a:gd name="T36" fmla="*/ 1537 w 188"/>
                    <a:gd name="T37" fmla="*/ 6810 h 161"/>
                    <a:gd name="T38" fmla="*/ 1130 w 188"/>
                    <a:gd name="T39" fmla="*/ 5278 h 161"/>
                    <a:gd name="T40" fmla="*/ 587 w 188"/>
                    <a:gd name="T41" fmla="*/ 5363 h 161"/>
                    <a:gd name="T42" fmla="*/ 91 w 188"/>
                    <a:gd name="T43" fmla="*/ 4937 h 161"/>
                    <a:gd name="T44" fmla="*/ 0 w 188"/>
                    <a:gd name="T45" fmla="*/ 4087 h 161"/>
                    <a:gd name="T46" fmla="*/ 0 w 188"/>
                    <a:gd name="T47" fmla="*/ 2724 h 161"/>
                    <a:gd name="T48" fmla="*/ 0 w 188"/>
                    <a:gd name="T49" fmla="*/ 2383 h 161"/>
                    <a:gd name="T50" fmla="*/ 1039 w 188"/>
                    <a:gd name="T51" fmla="*/ 1277 h 161"/>
                    <a:gd name="T52" fmla="*/ 1491 w 188"/>
                    <a:gd name="T53" fmla="*/ 936 h 161"/>
                    <a:gd name="T54" fmla="*/ 1763 w 188"/>
                    <a:gd name="T55" fmla="*/ 851 h 161"/>
                    <a:gd name="T56" fmla="*/ 1763 w 188"/>
                    <a:gd name="T57" fmla="*/ 936 h 161"/>
                    <a:gd name="T58" fmla="*/ 2531 w 188"/>
                    <a:gd name="T59" fmla="*/ 1703 h 161"/>
                    <a:gd name="T60" fmla="*/ 3435 w 188"/>
                    <a:gd name="T61" fmla="*/ 1192 h 161"/>
                    <a:gd name="T62" fmla="*/ 4113 w 188"/>
                    <a:gd name="T63" fmla="*/ 340 h 161"/>
                    <a:gd name="T64" fmla="*/ 4656 w 188"/>
                    <a:gd name="T65" fmla="*/ 85 h 161"/>
                    <a:gd name="T66" fmla="*/ 5334 w 188"/>
                    <a:gd name="T67" fmla="*/ 0 h 161"/>
                    <a:gd name="T68" fmla="*/ 5605 w 188"/>
                    <a:gd name="T69" fmla="*/ 511 h 161"/>
                    <a:gd name="T70" fmla="*/ 5740 w 188"/>
                    <a:gd name="T71" fmla="*/ 511 h 161"/>
                    <a:gd name="T72" fmla="*/ 5831 w 188"/>
                    <a:gd name="T73" fmla="*/ 1192 h 161"/>
                    <a:gd name="T74" fmla="*/ 6237 w 188"/>
                    <a:gd name="T75" fmla="*/ 1447 h 161"/>
                    <a:gd name="T76" fmla="*/ 6599 w 188"/>
                    <a:gd name="T77" fmla="*/ 1617 h 161"/>
                    <a:gd name="T78" fmla="*/ 7006 w 188"/>
                    <a:gd name="T79" fmla="*/ 2043 h 161"/>
                    <a:gd name="T80" fmla="*/ 7006 w 188"/>
                    <a:gd name="T81" fmla="*/ 2980 h 161"/>
                    <a:gd name="T82" fmla="*/ 6961 w 188"/>
                    <a:gd name="T83" fmla="*/ 3746 h 161"/>
                    <a:gd name="T84" fmla="*/ 7051 w 188"/>
                    <a:gd name="T85" fmla="*/ 4682 h 161"/>
                    <a:gd name="T86" fmla="*/ 7368 w 188"/>
                    <a:gd name="T87" fmla="*/ 5278 h 161"/>
                    <a:gd name="T88" fmla="*/ 7955 w 188"/>
                    <a:gd name="T89" fmla="*/ 5278 h 161"/>
                    <a:gd name="T90" fmla="*/ 8181 w 188"/>
                    <a:gd name="T91" fmla="*/ 5789 h 161"/>
                    <a:gd name="T92" fmla="*/ 8226 w 188"/>
                    <a:gd name="T93" fmla="*/ 6725 h 161"/>
                    <a:gd name="T94" fmla="*/ 8498 w 188"/>
                    <a:gd name="T95" fmla="*/ 7406 h 161"/>
                    <a:gd name="T96" fmla="*/ 8498 w 188"/>
                    <a:gd name="T97" fmla="*/ 8173 h 161"/>
                    <a:gd name="T98" fmla="*/ 8000 w 188"/>
                    <a:gd name="T99" fmla="*/ 9534 h 161"/>
                    <a:gd name="T100" fmla="*/ 7729 w 188"/>
                    <a:gd name="T101" fmla="*/ 9534 h 161"/>
                    <a:gd name="T102" fmla="*/ 7277 w 188"/>
                    <a:gd name="T103" fmla="*/ 10130 h 161"/>
                    <a:gd name="T104" fmla="*/ 7006 w 188"/>
                    <a:gd name="T105" fmla="*/ 11237 h 161"/>
                    <a:gd name="T106" fmla="*/ 7141 w 188"/>
                    <a:gd name="T107" fmla="*/ 12343 h 161"/>
                    <a:gd name="T108" fmla="*/ 7141 w 188"/>
                    <a:gd name="T109" fmla="*/ 13621 h 161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w 188"/>
                    <a:gd name="T166" fmla="*/ 0 h 161"/>
                    <a:gd name="T167" fmla="*/ 188 w 188"/>
                    <a:gd name="T168" fmla="*/ 161 h 161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T165" t="T166" r="T167" b="T168"/>
                  <a:pathLst>
                    <a:path w="188" h="161">
                      <a:moveTo>
                        <a:pt x="158" y="160"/>
                      </a:moveTo>
                      <a:lnTo>
                        <a:pt x="150" y="161"/>
                      </a:lnTo>
                      <a:lnTo>
                        <a:pt x="140" y="159"/>
                      </a:lnTo>
                      <a:lnTo>
                        <a:pt x="131" y="152"/>
                      </a:lnTo>
                      <a:lnTo>
                        <a:pt x="120" y="146"/>
                      </a:lnTo>
                      <a:lnTo>
                        <a:pt x="123" y="140"/>
                      </a:lnTo>
                      <a:lnTo>
                        <a:pt x="118" y="138"/>
                      </a:lnTo>
                      <a:lnTo>
                        <a:pt x="118" y="114"/>
                      </a:lnTo>
                      <a:lnTo>
                        <a:pt x="112" y="114"/>
                      </a:lnTo>
                      <a:lnTo>
                        <a:pt x="106" y="122"/>
                      </a:lnTo>
                      <a:lnTo>
                        <a:pt x="101" y="129"/>
                      </a:lnTo>
                      <a:lnTo>
                        <a:pt x="91" y="129"/>
                      </a:lnTo>
                      <a:lnTo>
                        <a:pt x="81" y="125"/>
                      </a:lnTo>
                      <a:lnTo>
                        <a:pt x="79" y="110"/>
                      </a:lnTo>
                      <a:lnTo>
                        <a:pt x="76" y="101"/>
                      </a:lnTo>
                      <a:lnTo>
                        <a:pt x="70" y="96"/>
                      </a:lnTo>
                      <a:lnTo>
                        <a:pt x="58" y="92"/>
                      </a:lnTo>
                      <a:lnTo>
                        <a:pt x="44" y="84"/>
                      </a:lnTo>
                      <a:lnTo>
                        <a:pt x="34" y="80"/>
                      </a:lnTo>
                      <a:lnTo>
                        <a:pt x="25" y="62"/>
                      </a:lnTo>
                      <a:lnTo>
                        <a:pt x="13" y="63"/>
                      </a:lnTo>
                      <a:lnTo>
                        <a:pt x="2" y="58"/>
                      </a:lnTo>
                      <a:lnTo>
                        <a:pt x="0" y="48"/>
                      </a:lnTo>
                      <a:lnTo>
                        <a:pt x="0" y="32"/>
                      </a:lnTo>
                      <a:lnTo>
                        <a:pt x="0" y="28"/>
                      </a:lnTo>
                      <a:lnTo>
                        <a:pt x="23" y="15"/>
                      </a:lnTo>
                      <a:lnTo>
                        <a:pt x="33" y="11"/>
                      </a:lnTo>
                      <a:lnTo>
                        <a:pt x="39" y="10"/>
                      </a:lnTo>
                      <a:lnTo>
                        <a:pt x="39" y="11"/>
                      </a:lnTo>
                      <a:lnTo>
                        <a:pt x="56" y="20"/>
                      </a:lnTo>
                      <a:lnTo>
                        <a:pt x="76" y="14"/>
                      </a:lnTo>
                      <a:lnTo>
                        <a:pt x="91" y="4"/>
                      </a:lnTo>
                      <a:lnTo>
                        <a:pt x="103" y="1"/>
                      </a:lnTo>
                      <a:lnTo>
                        <a:pt x="118" y="0"/>
                      </a:lnTo>
                      <a:lnTo>
                        <a:pt x="124" y="6"/>
                      </a:lnTo>
                      <a:lnTo>
                        <a:pt x="127" y="6"/>
                      </a:lnTo>
                      <a:lnTo>
                        <a:pt x="129" y="14"/>
                      </a:lnTo>
                      <a:lnTo>
                        <a:pt x="138" y="17"/>
                      </a:lnTo>
                      <a:lnTo>
                        <a:pt x="146" y="19"/>
                      </a:lnTo>
                      <a:lnTo>
                        <a:pt x="155" y="24"/>
                      </a:lnTo>
                      <a:lnTo>
                        <a:pt x="155" y="35"/>
                      </a:lnTo>
                      <a:lnTo>
                        <a:pt x="154" y="44"/>
                      </a:lnTo>
                      <a:lnTo>
                        <a:pt x="156" y="55"/>
                      </a:lnTo>
                      <a:lnTo>
                        <a:pt x="163" y="62"/>
                      </a:lnTo>
                      <a:lnTo>
                        <a:pt x="176" y="62"/>
                      </a:lnTo>
                      <a:lnTo>
                        <a:pt x="181" y="68"/>
                      </a:lnTo>
                      <a:lnTo>
                        <a:pt x="182" y="79"/>
                      </a:lnTo>
                      <a:lnTo>
                        <a:pt x="188" y="87"/>
                      </a:lnTo>
                      <a:lnTo>
                        <a:pt x="188" y="96"/>
                      </a:lnTo>
                      <a:lnTo>
                        <a:pt x="177" y="112"/>
                      </a:lnTo>
                      <a:lnTo>
                        <a:pt x="171" y="112"/>
                      </a:lnTo>
                      <a:lnTo>
                        <a:pt x="161" y="119"/>
                      </a:lnTo>
                      <a:lnTo>
                        <a:pt x="155" y="132"/>
                      </a:lnTo>
                      <a:lnTo>
                        <a:pt x="158" y="145"/>
                      </a:lnTo>
                      <a:lnTo>
                        <a:pt x="158" y="16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7" name="Freeform 130"/>
                <p:cNvSpPr>
                  <a:spLocks noChangeAspect="1"/>
                </p:cNvSpPr>
                <p:nvPr/>
              </p:nvSpPr>
              <p:spPr bwMode="gray">
                <a:xfrm>
                  <a:off x="1835150" y="2185988"/>
                  <a:ext cx="568325" cy="457200"/>
                </a:xfrm>
                <a:custGeom>
                  <a:avLst/>
                  <a:gdLst>
                    <a:gd name="T0" fmla="*/ 5966 w 687"/>
                    <a:gd name="T1" fmla="*/ 39843 h 545"/>
                    <a:gd name="T2" fmla="*/ 7636 w 687"/>
                    <a:gd name="T3" fmla="*/ 37127 h 545"/>
                    <a:gd name="T4" fmla="*/ 6682 w 687"/>
                    <a:gd name="T5" fmla="*/ 34047 h 545"/>
                    <a:gd name="T6" fmla="*/ 7398 w 687"/>
                    <a:gd name="T7" fmla="*/ 30788 h 545"/>
                    <a:gd name="T8" fmla="*/ 6324 w 687"/>
                    <a:gd name="T9" fmla="*/ 27256 h 545"/>
                    <a:gd name="T10" fmla="*/ 8054 w 687"/>
                    <a:gd name="T11" fmla="*/ 25355 h 545"/>
                    <a:gd name="T12" fmla="*/ 7696 w 687"/>
                    <a:gd name="T13" fmla="*/ 22910 h 545"/>
                    <a:gd name="T14" fmla="*/ 8233 w 687"/>
                    <a:gd name="T15" fmla="*/ 19016 h 545"/>
                    <a:gd name="T16" fmla="*/ 10083 w 687"/>
                    <a:gd name="T17" fmla="*/ 14941 h 545"/>
                    <a:gd name="T18" fmla="*/ 9248 w 687"/>
                    <a:gd name="T19" fmla="*/ 12496 h 545"/>
                    <a:gd name="T20" fmla="*/ 6562 w 687"/>
                    <a:gd name="T21" fmla="*/ 12677 h 545"/>
                    <a:gd name="T22" fmla="*/ 3878 w 687"/>
                    <a:gd name="T23" fmla="*/ 12224 h 545"/>
                    <a:gd name="T24" fmla="*/ 2148 w 687"/>
                    <a:gd name="T25" fmla="*/ 11863 h 545"/>
                    <a:gd name="T26" fmla="*/ 1492 w 687"/>
                    <a:gd name="T27" fmla="*/ 11591 h 545"/>
                    <a:gd name="T28" fmla="*/ 1551 w 687"/>
                    <a:gd name="T29" fmla="*/ 9779 h 545"/>
                    <a:gd name="T30" fmla="*/ 1611 w 687"/>
                    <a:gd name="T31" fmla="*/ 7425 h 545"/>
                    <a:gd name="T32" fmla="*/ 955 w 687"/>
                    <a:gd name="T33" fmla="*/ 6339 h 545"/>
                    <a:gd name="T34" fmla="*/ 1014 w 687"/>
                    <a:gd name="T35" fmla="*/ 3079 h 545"/>
                    <a:gd name="T36" fmla="*/ 3341 w 687"/>
                    <a:gd name="T37" fmla="*/ 1992 h 545"/>
                    <a:gd name="T38" fmla="*/ 5011 w 687"/>
                    <a:gd name="T39" fmla="*/ 0 h 545"/>
                    <a:gd name="T40" fmla="*/ 7696 w 687"/>
                    <a:gd name="T41" fmla="*/ 1267 h 545"/>
                    <a:gd name="T42" fmla="*/ 11454 w 687"/>
                    <a:gd name="T43" fmla="*/ 815 h 545"/>
                    <a:gd name="T44" fmla="*/ 15273 w 687"/>
                    <a:gd name="T45" fmla="*/ 1992 h 545"/>
                    <a:gd name="T46" fmla="*/ 18256 w 687"/>
                    <a:gd name="T47" fmla="*/ 1630 h 545"/>
                    <a:gd name="T48" fmla="*/ 21835 w 687"/>
                    <a:gd name="T49" fmla="*/ 2083 h 545"/>
                    <a:gd name="T50" fmla="*/ 24340 w 687"/>
                    <a:gd name="T51" fmla="*/ 2445 h 545"/>
                    <a:gd name="T52" fmla="*/ 26249 w 687"/>
                    <a:gd name="T53" fmla="*/ 4890 h 545"/>
                    <a:gd name="T54" fmla="*/ 27980 w 687"/>
                    <a:gd name="T55" fmla="*/ 6248 h 545"/>
                    <a:gd name="T56" fmla="*/ 32036 w 687"/>
                    <a:gd name="T57" fmla="*/ 7335 h 545"/>
                    <a:gd name="T58" fmla="*/ 33648 w 687"/>
                    <a:gd name="T59" fmla="*/ 6791 h 545"/>
                    <a:gd name="T60" fmla="*/ 35139 w 687"/>
                    <a:gd name="T61" fmla="*/ 8784 h 545"/>
                    <a:gd name="T62" fmla="*/ 35616 w 687"/>
                    <a:gd name="T63" fmla="*/ 8331 h 545"/>
                    <a:gd name="T64" fmla="*/ 38420 w 687"/>
                    <a:gd name="T65" fmla="*/ 9146 h 545"/>
                    <a:gd name="T66" fmla="*/ 40449 w 687"/>
                    <a:gd name="T67" fmla="*/ 9055 h 545"/>
                    <a:gd name="T68" fmla="*/ 40449 w 687"/>
                    <a:gd name="T69" fmla="*/ 10323 h 545"/>
                    <a:gd name="T70" fmla="*/ 40270 w 687"/>
                    <a:gd name="T71" fmla="*/ 13040 h 545"/>
                    <a:gd name="T72" fmla="*/ 33648 w 687"/>
                    <a:gd name="T73" fmla="*/ 18382 h 545"/>
                    <a:gd name="T74" fmla="*/ 32395 w 687"/>
                    <a:gd name="T75" fmla="*/ 21008 h 545"/>
                    <a:gd name="T76" fmla="*/ 29532 w 687"/>
                    <a:gd name="T77" fmla="*/ 27166 h 545"/>
                    <a:gd name="T78" fmla="*/ 29173 w 687"/>
                    <a:gd name="T79" fmla="*/ 29067 h 545"/>
                    <a:gd name="T80" fmla="*/ 29650 w 687"/>
                    <a:gd name="T81" fmla="*/ 31059 h 545"/>
                    <a:gd name="T82" fmla="*/ 30724 w 687"/>
                    <a:gd name="T83" fmla="*/ 32055 h 545"/>
                    <a:gd name="T84" fmla="*/ 29829 w 687"/>
                    <a:gd name="T85" fmla="*/ 34229 h 545"/>
                    <a:gd name="T86" fmla="*/ 28279 w 687"/>
                    <a:gd name="T87" fmla="*/ 37036 h 545"/>
                    <a:gd name="T88" fmla="*/ 27741 w 687"/>
                    <a:gd name="T89" fmla="*/ 39390 h 545"/>
                    <a:gd name="T90" fmla="*/ 24758 w 687"/>
                    <a:gd name="T91" fmla="*/ 41926 h 545"/>
                    <a:gd name="T92" fmla="*/ 23744 w 687"/>
                    <a:gd name="T93" fmla="*/ 44914 h 545"/>
                    <a:gd name="T94" fmla="*/ 21716 w 687"/>
                    <a:gd name="T95" fmla="*/ 45366 h 545"/>
                    <a:gd name="T96" fmla="*/ 18972 w 687"/>
                    <a:gd name="T97" fmla="*/ 45276 h 545"/>
                    <a:gd name="T98" fmla="*/ 15392 w 687"/>
                    <a:gd name="T99" fmla="*/ 46634 h 545"/>
                    <a:gd name="T100" fmla="*/ 13483 w 687"/>
                    <a:gd name="T101" fmla="*/ 47902 h 545"/>
                    <a:gd name="T102" fmla="*/ 12528 w 687"/>
                    <a:gd name="T103" fmla="*/ 49351 h 545"/>
                    <a:gd name="T104" fmla="*/ 10142 w 687"/>
                    <a:gd name="T105" fmla="*/ 46816 h 545"/>
                    <a:gd name="T106" fmla="*/ 9605 w 687"/>
                    <a:gd name="T107" fmla="*/ 44461 h 545"/>
                    <a:gd name="T108" fmla="*/ 8830 w 687"/>
                    <a:gd name="T109" fmla="*/ 43193 h 545"/>
                    <a:gd name="T110" fmla="*/ 6264 w 687"/>
                    <a:gd name="T111" fmla="*/ 42379 h 545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687"/>
                    <a:gd name="T169" fmla="*/ 0 h 545"/>
                    <a:gd name="T170" fmla="*/ 687 w 687"/>
                    <a:gd name="T171" fmla="*/ 545 h 545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687" h="545">
                      <a:moveTo>
                        <a:pt x="105" y="468"/>
                      </a:moveTo>
                      <a:lnTo>
                        <a:pt x="101" y="451"/>
                      </a:lnTo>
                      <a:lnTo>
                        <a:pt x="100" y="440"/>
                      </a:lnTo>
                      <a:lnTo>
                        <a:pt x="107" y="430"/>
                      </a:lnTo>
                      <a:lnTo>
                        <a:pt x="122" y="419"/>
                      </a:lnTo>
                      <a:lnTo>
                        <a:pt x="128" y="410"/>
                      </a:lnTo>
                      <a:lnTo>
                        <a:pt x="126" y="399"/>
                      </a:lnTo>
                      <a:lnTo>
                        <a:pt x="116" y="388"/>
                      </a:lnTo>
                      <a:lnTo>
                        <a:pt x="112" y="376"/>
                      </a:lnTo>
                      <a:lnTo>
                        <a:pt x="113" y="361"/>
                      </a:lnTo>
                      <a:lnTo>
                        <a:pt x="121" y="349"/>
                      </a:lnTo>
                      <a:lnTo>
                        <a:pt x="124" y="340"/>
                      </a:lnTo>
                      <a:lnTo>
                        <a:pt x="122" y="335"/>
                      </a:lnTo>
                      <a:lnTo>
                        <a:pt x="110" y="317"/>
                      </a:lnTo>
                      <a:lnTo>
                        <a:pt x="106" y="301"/>
                      </a:lnTo>
                      <a:lnTo>
                        <a:pt x="114" y="295"/>
                      </a:lnTo>
                      <a:lnTo>
                        <a:pt x="126" y="291"/>
                      </a:lnTo>
                      <a:lnTo>
                        <a:pt x="135" y="280"/>
                      </a:lnTo>
                      <a:lnTo>
                        <a:pt x="137" y="270"/>
                      </a:lnTo>
                      <a:lnTo>
                        <a:pt x="129" y="260"/>
                      </a:lnTo>
                      <a:lnTo>
                        <a:pt x="129" y="253"/>
                      </a:lnTo>
                      <a:lnTo>
                        <a:pt x="135" y="238"/>
                      </a:lnTo>
                      <a:lnTo>
                        <a:pt x="138" y="224"/>
                      </a:lnTo>
                      <a:lnTo>
                        <a:pt x="138" y="210"/>
                      </a:lnTo>
                      <a:lnTo>
                        <a:pt x="139" y="200"/>
                      </a:lnTo>
                      <a:lnTo>
                        <a:pt x="161" y="178"/>
                      </a:lnTo>
                      <a:lnTo>
                        <a:pt x="169" y="165"/>
                      </a:lnTo>
                      <a:lnTo>
                        <a:pt x="169" y="156"/>
                      </a:lnTo>
                      <a:lnTo>
                        <a:pt x="161" y="147"/>
                      </a:lnTo>
                      <a:lnTo>
                        <a:pt x="155" y="138"/>
                      </a:lnTo>
                      <a:lnTo>
                        <a:pt x="140" y="134"/>
                      </a:lnTo>
                      <a:lnTo>
                        <a:pt x="123" y="134"/>
                      </a:lnTo>
                      <a:lnTo>
                        <a:pt x="110" y="140"/>
                      </a:lnTo>
                      <a:lnTo>
                        <a:pt x="86" y="138"/>
                      </a:lnTo>
                      <a:lnTo>
                        <a:pt x="73" y="140"/>
                      </a:lnTo>
                      <a:lnTo>
                        <a:pt x="65" y="135"/>
                      </a:lnTo>
                      <a:lnTo>
                        <a:pt x="64" y="123"/>
                      </a:lnTo>
                      <a:lnTo>
                        <a:pt x="51" y="125"/>
                      </a:lnTo>
                      <a:lnTo>
                        <a:pt x="36" y="131"/>
                      </a:lnTo>
                      <a:lnTo>
                        <a:pt x="27" y="141"/>
                      </a:lnTo>
                      <a:lnTo>
                        <a:pt x="25" y="136"/>
                      </a:lnTo>
                      <a:lnTo>
                        <a:pt x="25" y="128"/>
                      </a:lnTo>
                      <a:lnTo>
                        <a:pt x="28" y="116"/>
                      </a:lnTo>
                      <a:lnTo>
                        <a:pt x="35" y="107"/>
                      </a:lnTo>
                      <a:lnTo>
                        <a:pt x="26" y="108"/>
                      </a:lnTo>
                      <a:lnTo>
                        <a:pt x="30" y="100"/>
                      </a:lnTo>
                      <a:lnTo>
                        <a:pt x="20" y="95"/>
                      </a:lnTo>
                      <a:lnTo>
                        <a:pt x="27" y="82"/>
                      </a:lnTo>
                      <a:lnTo>
                        <a:pt x="22" y="82"/>
                      </a:lnTo>
                      <a:lnTo>
                        <a:pt x="15" y="79"/>
                      </a:lnTo>
                      <a:lnTo>
                        <a:pt x="16" y="70"/>
                      </a:lnTo>
                      <a:lnTo>
                        <a:pt x="0" y="57"/>
                      </a:lnTo>
                      <a:lnTo>
                        <a:pt x="5" y="43"/>
                      </a:lnTo>
                      <a:lnTo>
                        <a:pt x="17" y="34"/>
                      </a:lnTo>
                      <a:lnTo>
                        <a:pt x="28" y="31"/>
                      </a:lnTo>
                      <a:lnTo>
                        <a:pt x="47" y="31"/>
                      </a:lnTo>
                      <a:lnTo>
                        <a:pt x="56" y="22"/>
                      </a:lnTo>
                      <a:lnTo>
                        <a:pt x="54" y="16"/>
                      </a:lnTo>
                      <a:lnTo>
                        <a:pt x="62" y="5"/>
                      </a:lnTo>
                      <a:lnTo>
                        <a:pt x="84" y="0"/>
                      </a:lnTo>
                      <a:lnTo>
                        <a:pt x="95" y="3"/>
                      </a:lnTo>
                      <a:lnTo>
                        <a:pt x="110" y="10"/>
                      </a:lnTo>
                      <a:lnTo>
                        <a:pt x="129" y="14"/>
                      </a:lnTo>
                      <a:lnTo>
                        <a:pt x="170" y="12"/>
                      </a:lnTo>
                      <a:lnTo>
                        <a:pt x="180" y="7"/>
                      </a:lnTo>
                      <a:lnTo>
                        <a:pt x="192" y="9"/>
                      </a:lnTo>
                      <a:lnTo>
                        <a:pt x="212" y="15"/>
                      </a:lnTo>
                      <a:lnTo>
                        <a:pt x="223" y="15"/>
                      </a:lnTo>
                      <a:lnTo>
                        <a:pt x="256" y="22"/>
                      </a:lnTo>
                      <a:lnTo>
                        <a:pt x="273" y="23"/>
                      </a:lnTo>
                      <a:lnTo>
                        <a:pt x="293" y="22"/>
                      </a:lnTo>
                      <a:lnTo>
                        <a:pt x="306" y="18"/>
                      </a:lnTo>
                      <a:lnTo>
                        <a:pt x="317" y="22"/>
                      </a:lnTo>
                      <a:lnTo>
                        <a:pt x="337" y="25"/>
                      </a:lnTo>
                      <a:lnTo>
                        <a:pt x="366" y="23"/>
                      </a:lnTo>
                      <a:lnTo>
                        <a:pt x="381" y="28"/>
                      </a:lnTo>
                      <a:lnTo>
                        <a:pt x="398" y="30"/>
                      </a:lnTo>
                      <a:lnTo>
                        <a:pt x="408" y="27"/>
                      </a:lnTo>
                      <a:lnTo>
                        <a:pt x="409" y="31"/>
                      </a:lnTo>
                      <a:lnTo>
                        <a:pt x="431" y="49"/>
                      </a:lnTo>
                      <a:lnTo>
                        <a:pt x="440" y="54"/>
                      </a:lnTo>
                      <a:lnTo>
                        <a:pt x="451" y="57"/>
                      </a:lnTo>
                      <a:lnTo>
                        <a:pt x="462" y="63"/>
                      </a:lnTo>
                      <a:lnTo>
                        <a:pt x="469" y="69"/>
                      </a:lnTo>
                      <a:lnTo>
                        <a:pt x="515" y="81"/>
                      </a:lnTo>
                      <a:lnTo>
                        <a:pt x="531" y="82"/>
                      </a:lnTo>
                      <a:lnTo>
                        <a:pt x="537" y="81"/>
                      </a:lnTo>
                      <a:lnTo>
                        <a:pt x="547" y="74"/>
                      </a:lnTo>
                      <a:lnTo>
                        <a:pt x="555" y="73"/>
                      </a:lnTo>
                      <a:lnTo>
                        <a:pt x="564" y="75"/>
                      </a:lnTo>
                      <a:lnTo>
                        <a:pt x="579" y="85"/>
                      </a:lnTo>
                      <a:lnTo>
                        <a:pt x="585" y="92"/>
                      </a:lnTo>
                      <a:lnTo>
                        <a:pt x="589" y="97"/>
                      </a:lnTo>
                      <a:lnTo>
                        <a:pt x="595" y="98"/>
                      </a:lnTo>
                      <a:lnTo>
                        <a:pt x="600" y="96"/>
                      </a:lnTo>
                      <a:lnTo>
                        <a:pt x="597" y="92"/>
                      </a:lnTo>
                      <a:lnTo>
                        <a:pt x="608" y="101"/>
                      </a:lnTo>
                      <a:lnTo>
                        <a:pt x="616" y="103"/>
                      </a:lnTo>
                      <a:lnTo>
                        <a:pt x="644" y="101"/>
                      </a:lnTo>
                      <a:lnTo>
                        <a:pt x="657" y="98"/>
                      </a:lnTo>
                      <a:lnTo>
                        <a:pt x="671" y="98"/>
                      </a:lnTo>
                      <a:lnTo>
                        <a:pt x="678" y="100"/>
                      </a:lnTo>
                      <a:lnTo>
                        <a:pt x="686" y="102"/>
                      </a:lnTo>
                      <a:lnTo>
                        <a:pt x="687" y="109"/>
                      </a:lnTo>
                      <a:lnTo>
                        <a:pt x="678" y="114"/>
                      </a:lnTo>
                      <a:lnTo>
                        <a:pt x="680" y="124"/>
                      </a:lnTo>
                      <a:lnTo>
                        <a:pt x="683" y="133"/>
                      </a:lnTo>
                      <a:lnTo>
                        <a:pt x="675" y="144"/>
                      </a:lnTo>
                      <a:lnTo>
                        <a:pt x="637" y="167"/>
                      </a:lnTo>
                      <a:lnTo>
                        <a:pt x="623" y="181"/>
                      </a:lnTo>
                      <a:lnTo>
                        <a:pt x="564" y="203"/>
                      </a:lnTo>
                      <a:lnTo>
                        <a:pt x="552" y="217"/>
                      </a:lnTo>
                      <a:lnTo>
                        <a:pt x="552" y="224"/>
                      </a:lnTo>
                      <a:lnTo>
                        <a:pt x="543" y="232"/>
                      </a:lnTo>
                      <a:lnTo>
                        <a:pt x="531" y="247"/>
                      </a:lnTo>
                      <a:lnTo>
                        <a:pt x="515" y="274"/>
                      </a:lnTo>
                      <a:lnTo>
                        <a:pt x="495" y="300"/>
                      </a:lnTo>
                      <a:lnTo>
                        <a:pt x="492" y="312"/>
                      </a:lnTo>
                      <a:lnTo>
                        <a:pt x="489" y="318"/>
                      </a:lnTo>
                      <a:lnTo>
                        <a:pt x="489" y="321"/>
                      </a:lnTo>
                      <a:lnTo>
                        <a:pt x="492" y="327"/>
                      </a:lnTo>
                      <a:lnTo>
                        <a:pt x="494" y="337"/>
                      </a:lnTo>
                      <a:lnTo>
                        <a:pt x="497" y="343"/>
                      </a:lnTo>
                      <a:lnTo>
                        <a:pt x="501" y="349"/>
                      </a:lnTo>
                      <a:lnTo>
                        <a:pt x="506" y="351"/>
                      </a:lnTo>
                      <a:lnTo>
                        <a:pt x="515" y="354"/>
                      </a:lnTo>
                      <a:lnTo>
                        <a:pt x="519" y="360"/>
                      </a:lnTo>
                      <a:lnTo>
                        <a:pt x="514" y="369"/>
                      </a:lnTo>
                      <a:lnTo>
                        <a:pt x="500" y="378"/>
                      </a:lnTo>
                      <a:lnTo>
                        <a:pt x="492" y="385"/>
                      </a:lnTo>
                      <a:lnTo>
                        <a:pt x="484" y="392"/>
                      </a:lnTo>
                      <a:lnTo>
                        <a:pt x="474" y="409"/>
                      </a:lnTo>
                      <a:lnTo>
                        <a:pt x="472" y="418"/>
                      </a:lnTo>
                      <a:lnTo>
                        <a:pt x="467" y="426"/>
                      </a:lnTo>
                      <a:lnTo>
                        <a:pt x="465" y="435"/>
                      </a:lnTo>
                      <a:lnTo>
                        <a:pt x="467" y="441"/>
                      </a:lnTo>
                      <a:lnTo>
                        <a:pt x="435" y="445"/>
                      </a:lnTo>
                      <a:lnTo>
                        <a:pt x="415" y="463"/>
                      </a:lnTo>
                      <a:lnTo>
                        <a:pt x="408" y="482"/>
                      </a:lnTo>
                      <a:lnTo>
                        <a:pt x="404" y="490"/>
                      </a:lnTo>
                      <a:lnTo>
                        <a:pt x="398" y="496"/>
                      </a:lnTo>
                      <a:lnTo>
                        <a:pt x="391" y="498"/>
                      </a:lnTo>
                      <a:lnTo>
                        <a:pt x="379" y="495"/>
                      </a:lnTo>
                      <a:lnTo>
                        <a:pt x="364" y="501"/>
                      </a:lnTo>
                      <a:lnTo>
                        <a:pt x="350" y="501"/>
                      </a:lnTo>
                      <a:lnTo>
                        <a:pt x="334" y="498"/>
                      </a:lnTo>
                      <a:lnTo>
                        <a:pt x="318" y="500"/>
                      </a:lnTo>
                      <a:lnTo>
                        <a:pt x="306" y="498"/>
                      </a:lnTo>
                      <a:lnTo>
                        <a:pt x="269" y="502"/>
                      </a:lnTo>
                      <a:lnTo>
                        <a:pt x="258" y="515"/>
                      </a:lnTo>
                      <a:lnTo>
                        <a:pt x="246" y="516"/>
                      </a:lnTo>
                      <a:lnTo>
                        <a:pt x="234" y="521"/>
                      </a:lnTo>
                      <a:lnTo>
                        <a:pt x="226" y="529"/>
                      </a:lnTo>
                      <a:lnTo>
                        <a:pt x="223" y="536"/>
                      </a:lnTo>
                      <a:lnTo>
                        <a:pt x="218" y="541"/>
                      </a:lnTo>
                      <a:lnTo>
                        <a:pt x="210" y="545"/>
                      </a:lnTo>
                      <a:lnTo>
                        <a:pt x="193" y="542"/>
                      </a:lnTo>
                      <a:lnTo>
                        <a:pt x="181" y="533"/>
                      </a:lnTo>
                      <a:lnTo>
                        <a:pt x="170" y="517"/>
                      </a:lnTo>
                      <a:lnTo>
                        <a:pt x="169" y="509"/>
                      </a:lnTo>
                      <a:lnTo>
                        <a:pt x="161" y="502"/>
                      </a:lnTo>
                      <a:lnTo>
                        <a:pt x="161" y="491"/>
                      </a:lnTo>
                      <a:lnTo>
                        <a:pt x="160" y="488"/>
                      </a:lnTo>
                      <a:lnTo>
                        <a:pt x="156" y="484"/>
                      </a:lnTo>
                      <a:lnTo>
                        <a:pt x="148" y="477"/>
                      </a:lnTo>
                      <a:lnTo>
                        <a:pt x="133" y="468"/>
                      </a:lnTo>
                      <a:lnTo>
                        <a:pt x="126" y="467"/>
                      </a:lnTo>
                      <a:lnTo>
                        <a:pt x="105" y="46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8" name="Freeform 131"/>
                <p:cNvSpPr>
                  <a:spLocks noChangeAspect="1"/>
                </p:cNvSpPr>
                <p:nvPr/>
              </p:nvSpPr>
              <p:spPr bwMode="gray">
                <a:xfrm>
                  <a:off x="2405063" y="1511300"/>
                  <a:ext cx="165100" cy="203200"/>
                </a:xfrm>
                <a:custGeom>
                  <a:avLst/>
                  <a:gdLst>
                    <a:gd name="T0" fmla="*/ 8336 w 196"/>
                    <a:gd name="T1" fmla="*/ 22865 h 239"/>
                    <a:gd name="T2" fmla="*/ 7799 w 196"/>
                    <a:gd name="T3" fmla="*/ 21143 h 239"/>
                    <a:gd name="T4" fmla="*/ 7799 w 196"/>
                    <a:gd name="T5" fmla="*/ 19229 h 239"/>
                    <a:gd name="T6" fmla="*/ 6656 w 196"/>
                    <a:gd name="T7" fmla="*/ 18560 h 239"/>
                    <a:gd name="T8" fmla="*/ 5916 w 196"/>
                    <a:gd name="T9" fmla="*/ 17508 h 239"/>
                    <a:gd name="T10" fmla="*/ 5311 w 196"/>
                    <a:gd name="T11" fmla="*/ 16933 h 239"/>
                    <a:gd name="T12" fmla="*/ 3496 w 196"/>
                    <a:gd name="T13" fmla="*/ 17316 h 239"/>
                    <a:gd name="T14" fmla="*/ 1143 w 196"/>
                    <a:gd name="T15" fmla="*/ 18847 h 239"/>
                    <a:gd name="T16" fmla="*/ 0 w 196"/>
                    <a:gd name="T17" fmla="*/ 17890 h 239"/>
                    <a:gd name="T18" fmla="*/ 672 w 196"/>
                    <a:gd name="T19" fmla="*/ 17698 h 239"/>
                    <a:gd name="T20" fmla="*/ 2017 w 196"/>
                    <a:gd name="T21" fmla="*/ 17794 h 239"/>
                    <a:gd name="T22" fmla="*/ 2824 w 196"/>
                    <a:gd name="T23" fmla="*/ 17412 h 239"/>
                    <a:gd name="T24" fmla="*/ 1681 w 196"/>
                    <a:gd name="T25" fmla="*/ 17412 h 239"/>
                    <a:gd name="T26" fmla="*/ 1614 w 196"/>
                    <a:gd name="T27" fmla="*/ 16455 h 239"/>
                    <a:gd name="T28" fmla="*/ 3631 w 196"/>
                    <a:gd name="T29" fmla="*/ 15498 h 239"/>
                    <a:gd name="T30" fmla="*/ 5244 w 196"/>
                    <a:gd name="T31" fmla="*/ 14828 h 239"/>
                    <a:gd name="T32" fmla="*/ 4168 w 196"/>
                    <a:gd name="T33" fmla="*/ 14925 h 239"/>
                    <a:gd name="T34" fmla="*/ 3026 w 196"/>
                    <a:gd name="T35" fmla="*/ 14637 h 239"/>
                    <a:gd name="T36" fmla="*/ 2555 w 196"/>
                    <a:gd name="T37" fmla="*/ 13202 h 239"/>
                    <a:gd name="T38" fmla="*/ 4168 w 196"/>
                    <a:gd name="T39" fmla="*/ 10141 h 239"/>
                    <a:gd name="T40" fmla="*/ 4976 w 196"/>
                    <a:gd name="T41" fmla="*/ 4975 h 239"/>
                    <a:gd name="T42" fmla="*/ 5916 w 196"/>
                    <a:gd name="T43" fmla="*/ 5453 h 239"/>
                    <a:gd name="T44" fmla="*/ 6320 w 196"/>
                    <a:gd name="T45" fmla="*/ 6219 h 239"/>
                    <a:gd name="T46" fmla="*/ 5714 w 196"/>
                    <a:gd name="T47" fmla="*/ 6601 h 239"/>
                    <a:gd name="T48" fmla="*/ 5580 w 196"/>
                    <a:gd name="T49" fmla="*/ 7558 h 239"/>
                    <a:gd name="T50" fmla="*/ 5647 w 196"/>
                    <a:gd name="T51" fmla="*/ 8993 h 239"/>
                    <a:gd name="T52" fmla="*/ 6723 w 196"/>
                    <a:gd name="T53" fmla="*/ 9854 h 239"/>
                    <a:gd name="T54" fmla="*/ 7126 w 196"/>
                    <a:gd name="T55" fmla="*/ 9662 h 239"/>
                    <a:gd name="T56" fmla="*/ 6790 w 196"/>
                    <a:gd name="T57" fmla="*/ 8419 h 239"/>
                    <a:gd name="T58" fmla="*/ 6925 w 196"/>
                    <a:gd name="T59" fmla="*/ 7750 h 239"/>
                    <a:gd name="T60" fmla="*/ 7463 w 196"/>
                    <a:gd name="T61" fmla="*/ 6219 h 239"/>
                    <a:gd name="T62" fmla="*/ 7530 w 196"/>
                    <a:gd name="T63" fmla="*/ 4879 h 239"/>
                    <a:gd name="T64" fmla="*/ 7059 w 196"/>
                    <a:gd name="T65" fmla="*/ 4592 h 239"/>
                    <a:gd name="T66" fmla="*/ 6925 w 196"/>
                    <a:gd name="T67" fmla="*/ 2487 h 239"/>
                    <a:gd name="T68" fmla="*/ 7866 w 196"/>
                    <a:gd name="T69" fmla="*/ 1052 h 239"/>
                    <a:gd name="T70" fmla="*/ 9278 w 196"/>
                    <a:gd name="T71" fmla="*/ 383 h 239"/>
                    <a:gd name="T72" fmla="*/ 10824 w 196"/>
                    <a:gd name="T73" fmla="*/ 191 h 239"/>
                    <a:gd name="T74" fmla="*/ 12236 w 196"/>
                    <a:gd name="T75" fmla="*/ 287 h 239"/>
                    <a:gd name="T76" fmla="*/ 13177 w 196"/>
                    <a:gd name="T77" fmla="*/ 1530 h 239"/>
                    <a:gd name="T78" fmla="*/ 11429 w 196"/>
                    <a:gd name="T79" fmla="*/ 6984 h 239"/>
                    <a:gd name="T80" fmla="*/ 12841 w 196"/>
                    <a:gd name="T81" fmla="*/ 8611 h 239"/>
                    <a:gd name="T82" fmla="*/ 12236 w 196"/>
                    <a:gd name="T83" fmla="*/ 10620 h 239"/>
                    <a:gd name="T84" fmla="*/ 11496 w 196"/>
                    <a:gd name="T85" fmla="*/ 12341 h 239"/>
                    <a:gd name="T86" fmla="*/ 10622 w 196"/>
                    <a:gd name="T87" fmla="*/ 13585 h 239"/>
                    <a:gd name="T88" fmla="*/ 9076 w 196"/>
                    <a:gd name="T89" fmla="*/ 13107 h 239"/>
                    <a:gd name="T90" fmla="*/ 9278 w 196"/>
                    <a:gd name="T91" fmla="*/ 15307 h 239"/>
                    <a:gd name="T92" fmla="*/ 9278 w 196"/>
                    <a:gd name="T93" fmla="*/ 17412 h 239"/>
                    <a:gd name="T94" fmla="*/ 8874 w 196"/>
                    <a:gd name="T95" fmla="*/ 19899 h 239"/>
                    <a:gd name="T96" fmla="*/ 9211 w 196"/>
                    <a:gd name="T97" fmla="*/ 22195 h 239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w 196"/>
                    <a:gd name="T148" fmla="*/ 0 h 239"/>
                    <a:gd name="T149" fmla="*/ 196 w 196"/>
                    <a:gd name="T150" fmla="*/ 239 h 239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T147" t="T148" r="T149" b="T150"/>
                  <a:pathLst>
                    <a:path w="196" h="239">
                      <a:moveTo>
                        <a:pt x="137" y="239"/>
                      </a:moveTo>
                      <a:lnTo>
                        <a:pt x="124" y="239"/>
                      </a:lnTo>
                      <a:lnTo>
                        <a:pt x="117" y="232"/>
                      </a:lnTo>
                      <a:lnTo>
                        <a:pt x="116" y="221"/>
                      </a:lnTo>
                      <a:lnTo>
                        <a:pt x="117" y="212"/>
                      </a:lnTo>
                      <a:lnTo>
                        <a:pt x="116" y="201"/>
                      </a:lnTo>
                      <a:lnTo>
                        <a:pt x="107" y="196"/>
                      </a:lnTo>
                      <a:lnTo>
                        <a:pt x="99" y="194"/>
                      </a:lnTo>
                      <a:lnTo>
                        <a:pt x="90" y="189"/>
                      </a:lnTo>
                      <a:lnTo>
                        <a:pt x="88" y="183"/>
                      </a:lnTo>
                      <a:lnTo>
                        <a:pt x="85" y="183"/>
                      </a:lnTo>
                      <a:lnTo>
                        <a:pt x="79" y="177"/>
                      </a:lnTo>
                      <a:lnTo>
                        <a:pt x="64" y="178"/>
                      </a:lnTo>
                      <a:lnTo>
                        <a:pt x="52" y="181"/>
                      </a:lnTo>
                      <a:lnTo>
                        <a:pt x="37" y="191"/>
                      </a:lnTo>
                      <a:lnTo>
                        <a:pt x="17" y="197"/>
                      </a:lnTo>
                      <a:lnTo>
                        <a:pt x="0" y="188"/>
                      </a:lnTo>
                      <a:lnTo>
                        <a:pt x="0" y="187"/>
                      </a:lnTo>
                      <a:lnTo>
                        <a:pt x="3" y="185"/>
                      </a:lnTo>
                      <a:lnTo>
                        <a:pt x="10" y="185"/>
                      </a:lnTo>
                      <a:lnTo>
                        <a:pt x="21" y="191"/>
                      </a:lnTo>
                      <a:lnTo>
                        <a:pt x="30" y="186"/>
                      </a:lnTo>
                      <a:lnTo>
                        <a:pt x="38" y="186"/>
                      </a:lnTo>
                      <a:lnTo>
                        <a:pt x="42" y="182"/>
                      </a:lnTo>
                      <a:lnTo>
                        <a:pt x="35" y="181"/>
                      </a:lnTo>
                      <a:lnTo>
                        <a:pt x="25" y="182"/>
                      </a:lnTo>
                      <a:lnTo>
                        <a:pt x="20" y="181"/>
                      </a:lnTo>
                      <a:lnTo>
                        <a:pt x="24" y="172"/>
                      </a:lnTo>
                      <a:lnTo>
                        <a:pt x="43" y="169"/>
                      </a:lnTo>
                      <a:lnTo>
                        <a:pt x="54" y="162"/>
                      </a:lnTo>
                      <a:lnTo>
                        <a:pt x="72" y="159"/>
                      </a:lnTo>
                      <a:lnTo>
                        <a:pt x="78" y="155"/>
                      </a:lnTo>
                      <a:lnTo>
                        <a:pt x="73" y="151"/>
                      </a:lnTo>
                      <a:lnTo>
                        <a:pt x="62" y="156"/>
                      </a:lnTo>
                      <a:lnTo>
                        <a:pt x="52" y="155"/>
                      </a:lnTo>
                      <a:lnTo>
                        <a:pt x="45" y="153"/>
                      </a:lnTo>
                      <a:lnTo>
                        <a:pt x="38" y="146"/>
                      </a:lnTo>
                      <a:lnTo>
                        <a:pt x="38" y="138"/>
                      </a:lnTo>
                      <a:lnTo>
                        <a:pt x="40" y="133"/>
                      </a:lnTo>
                      <a:lnTo>
                        <a:pt x="62" y="106"/>
                      </a:lnTo>
                      <a:lnTo>
                        <a:pt x="68" y="69"/>
                      </a:lnTo>
                      <a:lnTo>
                        <a:pt x="74" y="52"/>
                      </a:lnTo>
                      <a:lnTo>
                        <a:pt x="84" y="48"/>
                      </a:lnTo>
                      <a:lnTo>
                        <a:pt x="88" y="57"/>
                      </a:lnTo>
                      <a:lnTo>
                        <a:pt x="94" y="62"/>
                      </a:lnTo>
                      <a:lnTo>
                        <a:pt x="94" y="65"/>
                      </a:lnTo>
                      <a:lnTo>
                        <a:pt x="94" y="67"/>
                      </a:lnTo>
                      <a:lnTo>
                        <a:pt x="85" y="69"/>
                      </a:lnTo>
                      <a:lnTo>
                        <a:pt x="84" y="73"/>
                      </a:lnTo>
                      <a:lnTo>
                        <a:pt x="83" y="79"/>
                      </a:lnTo>
                      <a:lnTo>
                        <a:pt x="84" y="90"/>
                      </a:lnTo>
                      <a:lnTo>
                        <a:pt x="84" y="94"/>
                      </a:lnTo>
                      <a:lnTo>
                        <a:pt x="89" y="100"/>
                      </a:lnTo>
                      <a:lnTo>
                        <a:pt x="100" y="103"/>
                      </a:lnTo>
                      <a:lnTo>
                        <a:pt x="105" y="103"/>
                      </a:lnTo>
                      <a:lnTo>
                        <a:pt x="106" y="101"/>
                      </a:lnTo>
                      <a:lnTo>
                        <a:pt x="105" y="94"/>
                      </a:lnTo>
                      <a:lnTo>
                        <a:pt x="101" y="88"/>
                      </a:lnTo>
                      <a:lnTo>
                        <a:pt x="100" y="83"/>
                      </a:lnTo>
                      <a:lnTo>
                        <a:pt x="103" y="81"/>
                      </a:lnTo>
                      <a:lnTo>
                        <a:pt x="110" y="76"/>
                      </a:lnTo>
                      <a:lnTo>
                        <a:pt x="111" y="65"/>
                      </a:lnTo>
                      <a:lnTo>
                        <a:pt x="116" y="53"/>
                      </a:lnTo>
                      <a:lnTo>
                        <a:pt x="112" y="51"/>
                      </a:lnTo>
                      <a:lnTo>
                        <a:pt x="106" y="51"/>
                      </a:lnTo>
                      <a:lnTo>
                        <a:pt x="105" y="48"/>
                      </a:lnTo>
                      <a:lnTo>
                        <a:pt x="102" y="31"/>
                      </a:lnTo>
                      <a:lnTo>
                        <a:pt x="103" y="26"/>
                      </a:lnTo>
                      <a:lnTo>
                        <a:pt x="108" y="19"/>
                      </a:lnTo>
                      <a:lnTo>
                        <a:pt x="117" y="11"/>
                      </a:lnTo>
                      <a:lnTo>
                        <a:pt x="128" y="6"/>
                      </a:lnTo>
                      <a:lnTo>
                        <a:pt x="138" y="4"/>
                      </a:lnTo>
                      <a:lnTo>
                        <a:pt x="151" y="6"/>
                      </a:lnTo>
                      <a:lnTo>
                        <a:pt x="161" y="2"/>
                      </a:lnTo>
                      <a:lnTo>
                        <a:pt x="173" y="0"/>
                      </a:lnTo>
                      <a:lnTo>
                        <a:pt x="182" y="3"/>
                      </a:lnTo>
                      <a:lnTo>
                        <a:pt x="191" y="10"/>
                      </a:lnTo>
                      <a:lnTo>
                        <a:pt x="196" y="16"/>
                      </a:lnTo>
                      <a:lnTo>
                        <a:pt x="186" y="62"/>
                      </a:lnTo>
                      <a:lnTo>
                        <a:pt x="170" y="73"/>
                      </a:lnTo>
                      <a:lnTo>
                        <a:pt x="172" y="81"/>
                      </a:lnTo>
                      <a:lnTo>
                        <a:pt x="191" y="90"/>
                      </a:lnTo>
                      <a:lnTo>
                        <a:pt x="189" y="101"/>
                      </a:lnTo>
                      <a:lnTo>
                        <a:pt x="182" y="111"/>
                      </a:lnTo>
                      <a:lnTo>
                        <a:pt x="172" y="118"/>
                      </a:lnTo>
                      <a:lnTo>
                        <a:pt x="171" y="129"/>
                      </a:lnTo>
                      <a:lnTo>
                        <a:pt x="166" y="140"/>
                      </a:lnTo>
                      <a:lnTo>
                        <a:pt x="158" y="142"/>
                      </a:lnTo>
                      <a:lnTo>
                        <a:pt x="145" y="137"/>
                      </a:lnTo>
                      <a:lnTo>
                        <a:pt x="135" y="137"/>
                      </a:lnTo>
                      <a:lnTo>
                        <a:pt x="134" y="145"/>
                      </a:lnTo>
                      <a:lnTo>
                        <a:pt x="138" y="160"/>
                      </a:lnTo>
                      <a:lnTo>
                        <a:pt x="139" y="170"/>
                      </a:lnTo>
                      <a:lnTo>
                        <a:pt x="138" y="182"/>
                      </a:lnTo>
                      <a:lnTo>
                        <a:pt x="138" y="201"/>
                      </a:lnTo>
                      <a:lnTo>
                        <a:pt x="132" y="208"/>
                      </a:lnTo>
                      <a:lnTo>
                        <a:pt x="132" y="215"/>
                      </a:lnTo>
                      <a:lnTo>
                        <a:pt x="137" y="232"/>
                      </a:lnTo>
                      <a:lnTo>
                        <a:pt x="137" y="239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9" name="Freeform 132"/>
                <p:cNvSpPr>
                  <a:spLocks noChangeAspect="1"/>
                </p:cNvSpPr>
                <p:nvPr/>
              </p:nvSpPr>
              <p:spPr bwMode="gray">
                <a:xfrm>
                  <a:off x="1827213" y="2289175"/>
                  <a:ext cx="142875" cy="298450"/>
                </a:xfrm>
                <a:custGeom>
                  <a:avLst/>
                  <a:gdLst>
                    <a:gd name="T0" fmla="*/ 5899 w 177"/>
                    <a:gd name="T1" fmla="*/ 30178 h 356"/>
                    <a:gd name="T2" fmla="*/ 6223 w 177"/>
                    <a:gd name="T3" fmla="*/ 28245 h 356"/>
                    <a:gd name="T4" fmla="*/ 7360 w 177"/>
                    <a:gd name="T5" fmla="*/ 26405 h 356"/>
                    <a:gd name="T6" fmla="*/ 6711 w 177"/>
                    <a:gd name="T7" fmla="*/ 24380 h 356"/>
                    <a:gd name="T8" fmla="*/ 6549 w 177"/>
                    <a:gd name="T9" fmla="*/ 21897 h 356"/>
                    <a:gd name="T10" fmla="*/ 7143 w 177"/>
                    <a:gd name="T11" fmla="*/ 19965 h 356"/>
                    <a:gd name="T12" fmla="*/ 6386 w 177"/>
                    <a:gd name="T13" fmla="*/ 17849 h 356"/>
                    <a:gd name="T14" fmla="*/ 6602 w 177"/>
                    <a:gd name="T15" fmla="*/ 15824 h 356"/>
                    <a:gd name="T16" fmla="*/ 7739 w 177"/>
                    <a:gd name="T17" fmla="*/ 14444 h 356"/>
                    <a:gd name="T18" fmla="*/ 7414 w 177"/>
                    <a:gd name="T19" fmla="*/ 12604 h 356"/>
                    <a:gd name="T20" fmla="*/ 7739 w 177"/>
                    <a:gd name="T21" fmla="*/ 10580 h 356"/>
                    <a:gd name="T22" fmla="*/ 7901 w 177"/>
                    <a:gd name="T23" fmla="*/ 8005 h 356"/>
                    <a:gd name="T24" fmla="*/ 9146 w 177"/>
                    <a:gd name="T25" fmla="*/ 5060 h 356"/>
                    <a:gd name="T26" fmla="*/ 9579 w 177"/>
                    <a:gd name="T27" fmla="*/ 3036 h 356"/>
                    <a:gd name="T28" fmla="*/ 8821 w 177"/>
                    <a:gd name="T29" fmla="*/ 1380 h 356"/>
                    <a:gd name="T30" fmla="*/ 7090 w 177"/>
                    <a:gd name="T31" fmla="*/ 1012 h 356"/>
                    <a:gd name="T32" fmla="*/ 5087 w 177"/>
                    <a:gd name="T33" fmla="*/ 1380 h 356"/>
                    <a:gd name="T34" fmla="*/ 3951 w 177"/>
                    <a:gd name="T35" fmla="*/ 1104 h 356"/>
                    <a:gd name="T36" fmla="*/ 3193 w 177"/>
                    <a:gd name="T37" fmla="*/ 184 h 356"/>
                    <a:gd name="T38" fmla="*/ 1895 w 177"/>
                    <a:gd name="T39" fmla="*/ 1656 h 356"/>
                    <a:gd name="T40" fmla="*/ 2435 w 177"/>
                    <a:gd name="T41" fmla="*/ 6808 h 356"/>
                    <a:gd name="T42" fmla="*/ 2056 w 177"/>
                    <a:gd name="T43" fmla="*/ 9569 h 356"/>
                    <a:gd name="T44" fmla="*/ 1732 w 177"/>
                    <a:gd name="T45" fmla="*/ 11869 h 356"/>
                    <a:gd name="T46" fmla="*/ 1515 w 177"/>
                    <a:gd name="T47" fmla="*/ 14261 h 356"/>
                    <a:gd name="T48" fmla="*/ 866 w 177"/>
                    <a:gd name="T49" fmla="*/ 16928 h 356"/>
                    <a:gd name="T50" fmla="*/ 162 w 177"/>
                    <a:gd name="T51" fmla="*/ 20241 h 356"/>
                    <a:gd name="T52" fmla="*/ 54 w 177"/>
                    <a:gd name="T53" fmla="*/ 21897 h 356"/>
                    <a:gd name="T54" fmla="*/ 974 w 177"/>
                    <a:gd name="T55" fmla="*/ 23829 h 356"/>
                    <a:gd name="T56" fmla="*/ 2165 w 177"/>
                    <a:gd name="T57" fmla="*/ 23277 h 356"/>
                    <a:gd name="T58" fmla="*/ 1948 w 177"/>
                    <a:gd name="T59" fmla="*/ 24105 h 356"/>
                    <a:gd name="T60" fmla="*/ 1895 w 177"/>
                    <a:gd name="T61" fmla="*/ 26681 h 356"/>
                    <a:gd name="T62" fmla="*/ 1948 w 177"/>
                    <a:gd name="T63" fmla="*/ 29349 h 356"/>
                    <a:gd name="T64" fmla="*/ 1569 w 177"/>
                    <a:gd name="T65" fmla="*/ 31281 h 356"/>
                    <a:gd name="T66" fmla="*/ 1732 w 177"/>
                    <a:gd name="T67" fmla="*/ 32661 h 356"/>
                    <a:gd name="T68" fmla="*/ 2977 w 177"/>
                    <a:gd name="T69" fmla="*/ 32385 h 356"/>
                    <a:gd name="T70" fmla="*/ 4113 w 177"/>
                    <a:gd name="T71" fmla="*/ 32753 h 356"/>
                    <a:gd name="T72" fmla="*/ 5249 w 177"/>
                    <a:gd name="T73" fmla="*/ 32385 h 356"/>
                    <a:gd name="T74" fmla="*/ 6115 w 177"/>
                    <a:gd name="T75" fmla="*/ 31741 h 35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177"/>
                    <a:gd name="T115" fmla="*/ 0 h 356"/>
                    <a:gd name="T116" fmla="*/ 177 w 177"/>
                    <a:gd name="T117" fmla="*/ 356 h 35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177" h="356">
                      <a:moveTo>
                        <a:pt x="113" y="345"/>
                      </a:moveTo>
                      <a:lnTo>
                        <a:pt x="109" y="328"/>
                      </a:lnTo>
                      <a:lnTo>
                        <a:pt x="108" y="317"/>
                      </a:lnTo>
                      <a:lnTo>
                        <a:pt x="115" y="307"/>
                      </a:lnTo>
                      <a:lnTo>
                        <a:pt x="130" y="296"/>
                      </a:lnTo>
                      <a:lnTo>
                        <a:pt x="136" y="287"/>
                      </a:lnTo>
                      <a:lnTo>
                        <a:pt x="134" y="275"/>
                      </a:lnTo>
                      <a:lnTo>
                        <a:pt x="124" y="265"/>
                      </a:lnTo>
                      <a:lnTo>
                        <a:pt x="120" y="253"/>
                      </a:lnTo>
                      <a:lnTo>
                        <a:pt x="121" y="238"/>
                      </a:lnTo>
                      <a:lnTo>
                        <a:pt x="129" y="226"/>
                      </a:lnTo>
                      <a:lnTo>
                        <a:pt x="132" y="217"/>
                      </a:lnTo>
                      <a:lnTo>
                        <a:pt x="130" y="212"/>
                      </a:lnTo>
                      <a:lnTo>
                        <a:pt x="118" y="194"/>
                      </a:lnTo>
                      <a:lnTo>
                        <a:pt x="114" y="178"/>
                      </a:lnTo>
                      <a:lnTo>
                        <a:pt x="122" y="172"/>
                      </a:lnTo>
                      <a:lnTo>
                        <a:pt x="134" y="168"/>
                      </a:lnTo>
                      <a:lnTo>
                        <a:pt x="143" y="157"/>
                      </a:lnTo>
                      <a:lnTo>
                        <a:pt x="145" y="147"/>
                      </a:lnTo>
                      <a:lnTo>
                        <a:pt x="137" y="137"/>
                      </a:lnTo>
                      <a:lnTo>
                        <a:pt x="137" y="130"/>
                      </a:lnTo>
                      <a:lnTo>
                        <a:pt x="143" y="115"/>
                      </a:lnTo>
                      <a:lnTo>
                        <a:pt x="146" y="101"/>
                      </a:lnTo>
                      <a:lnTo>
                        <a:pt x="146" y="87"/>
                      </a:lnTo>
                      <a:lnTo>
                        <a:pt x="147" y="77"/>
                      </a:lnTo>
                      <a:lnTo>
                        <a:pt x="169" y="55"/>
                      </a:lnTo>
                      <a:lnTo>
                        <a:pt x="177" y="42"/>
                      </a:lnTo>
                      <a:lnTo>
                        <a:pt x="177" y="33"/>
                      </a:lnTo>
                      <a:lnTo>
                        <a:pt x="169" y="24"/>
                      </a:lnTo>
                      <a:lnTo>
                        <a:pt x="163" y="15"/>
                      </a:lnTo>
                      <a:lnTo>
                        <a:pt x="148" y="11"/>
                      </a:lnTo>
                      <a:lnTo>
                        <a:pt x="131" y="11"/>
                      </a:lnTo>
                      <a:lnTo>
                        <a:pt x="118" y="17"/>
                      </a:lnTo>
                      <a:lnTo>
                        <a:pt x="94" y="15"/>
                      </a:lnTo>
                      <a:lnTo>
                        <a:pt x="81" y="17"/>
                      </a:lnTo>
                      <a:lnTo>
                        <a:pt x="73" y="12"/>
                      </a:lnTo>
                      <a:lnTo>
                        <a:pt x="72" y="0"/>
                      </a:lnTo>
                      <a:lnTo>
                        <a:pt x="59" y="2"/>
                      </a:lnTo>
                      <a:lnTo>
                        <a:pt x="44" y="8"/>
                      </a:lnTo>
                      <a:lnTo>
                        <a:pt x="35" y="18"/>
                      </a:lnTo>
                      <a:lnTo>
                        <a:pt x="44" y="63"/>
                      </a:lnTo>
                      <a:lnTo>
                        <a:pt x="45" y="74"/>
                      </a:lnTo>
                      <a:lnTo>
                        <a:pt x="41" y="81"/>
                      </a:lnTo>
                      <a:lnTo>
                        <a:pt x="38" y="104"/>
                      </a:lnTo>
                      <a:lnTo>
                        <a:pt x="35" y="113"/>
                      </a:lnTo>
                      <a:lnTo>
                        <a:pt x="32" y="129"/>
                      </a:lnTo>
                      <a:lnTo>
                        <a:pt x="30" y="144"/>
                      </a:lnTo>
                      <a:lnTo>
                        <a:pt x="28" y="155"/>
                      </a:lnTo>
                      <a:lnTo>
                        <a:pt x="22" y="173"/>
                      </a:lnTo>
                      <a:lnTo>
                        <a:pt x="16" y="184"/>
                      </a:lnTo>
                      <a:lnTo>
                        <a:pt x="3" y="203"/>
                      </a:lnTo>
                      <a:lnTo>
                        <a:pt x="3" y="220"/>
                      </a:lnTo>
                      <a:lnTo>
                        <a:pt x="0" y="235"/>
                      </a:lnTo>
                      <a:lnTo>
                        <a:pt x="1" y="238"/>
                      </a:lnTo>
                      <a:lnTo>
                        <a:pt x="8" y="243"/>
                      </a:lnTo>
                      <a:lnTo>
                        <a:pt x="18" y="259"/>
                      </a:lnTo>
                      <a:lnTo>
                        <a:pt x="25" y="255"/>
                      </a:lnTo>
                      <a:lnTo>
                        <a:pt x="40" y="253"/>
                      </a:lnTo>
                      <a:lnTo>
                        <a:pt x="39" y="258"/>
                      </a:lnTo>
                      <a:lnTo>
                        <a:pt x="36" y="262"/>
                      </a:lnTo>
                      <a:lnTo>
                        <a:pt x="38" y="277"/>
                      </a:lnTo>
                      <a:lnTo>
                        <a:pt x="35" y="290"/>
                      </a:lnTo>
                      <a:lnTo>
                        <a:pt x="36" y="296"/>
                      </a:lnTo>
                      <a:lnTo>
                        <a:pt x="36" y="319"/>
                      </a:lnTo>
                      <a:lnTo>
                        <a:pt x="35" y="328"/>
                      </a:lnTo>
                      <a:lnTo>
                        <a:pt x="29" y="340"/>
                      </a:lnTo>
                      <a:lnTo>
                        <a:pt x="29" y="351"/>
                      </a:lnTo>
                      <a:lnTo>
                        <a:pt x="32" y="355"/>
                      </a:lnTo>
                      <a:lnTo>
                        <a:pt x="43" y="352"/>
                      </a:lnTo>
                      <a:lnTo>
                        <a:pt x="55" y="352"/>
                      </a:lnTo>
                      <a:lnTo>
                        <a:pt x="67" y="352"/>
                      </a:lnTo>
                      <a:lnTo>
                        <a:pt x="76" y="356"/>
                      </a:lnTo>
                      <a:lnTo>
                        <a:pt x="87" y="356"/>
                      </a:lnTo>
                      <a:lnTo>
                        <a:pt x="97" y="352"/>
                      </a:lnTo>
                      <a:lnTo>
                        <a:pt x="104" y="348"/>
                      </a:lnTo>
                      <a:lnTo>
                        <a:pt x="113" y="345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80" name="Freeform 133"/>
                <p:cNvSpPr>
                  <a:spLocks noChangeAspect="1"/>
                </p:cNvSpPr>
                <p:nvPr/>
              </p:nvSpPr>
              <p:spPr bwMode="gray">
                <a:xfrm>
                  <a:off x="2516188" y="1401763"/>
                  <a:ext cx="409575" cy="547687"/>
                </a:xfrm>
                <a:custGeom>
                  <a:avLst/>
                  <a:gdLst>
                    <a:gd name="T0" fmla="*/ 17448 w 490"/>
                    <a:gd name="T1" fmla="*/ 5895 h 659"/>
                    <a:gd name="T2" fmla="*/ 16419 w 490"/>
                    <a:gd name="T3" fmla="*/ 4768 h 659"/>
                    <a:gd name="T4" fmla="*/ 14680 w 490"/>
                    <a:gd name="T5" fmla="*/ 4334 h 659"/>
                    <a:gd name="T6" fmla="*/ 13585 w 490"/>
                    <a:gd name="T7" fmla="*/ 3381 h 659"/>
                    <a:gd name="T8" fmla="*/ 12619 w 490"/>
                    <a:gd name="T9" fmla="*/ 519 h 659"/>
                    <a:gd name="T10" fmla="*/ 10173 w 490"/>
                    <a:gd name="T11" fmla="*/ 0 h 659"/>
                    <a:gd name="T12" fmla="*/ 10560 w 490"/>
                    <a:gd name="T13" fmla="*/ 2687 h 659"/>
                    <a:gd name="T14" fmla="*/ 9529 w 490"/>
                    <a:gd name="T15" fmla="*/ 4768 h 659"/>
                    <a:gd name="T16" fmla="*/ 10366 w 490"/>
                    <a:gd name="T17" fmla="*/ 6155 h 659"/>
                    <a:gd name="T18" fmla="*/ 10237 w 490"/>
                    <a:gd name="T19" fmla="*/ 7542 h 659"/>
                    <a:gd name="T20" fmla="*/ 9336 w 490"/>
                    <a:gd name="T21" fmla="*/ 9189 h 659"/>
                    <a:gd name="T22" fmla="*/ 9143 w 490"/>
                    <a:gd name="T23" fmla="*/ 12309 h 659"/>
                    <a:gd name="T24" fmla="*/ 7919 w 490"/>
                    <a:gd name="T25" fmla="*/ 11876 h 659"/>
                    <a:gd name="T26" fmla="*/ 4636 w 490"/>
                    <a:gd name="T27" fmla="*/ 10142 h 659"/>
                    <a:gd name="T28" fmla="*/ 3992 w 490"/>
                    <a:gd name="T29" fmla="*/ 12136 h 659"/>
                    <a:gd name="T30" fmla="*/ 5537 w 490"/>
                    <a:gd name="T31" fmla="*/ 13869 h 659"/>
                    <a:gd name="T32" fmla="*/ 3477 w 490"/>
                    <a:gd name="T33" fmla="*/ 17337 h 659"/>
                    <a:gd name="T34" fmla="*/ 3670 w 490"/>
                    <a:gd name="T35" fmla="*/ 20718 h 659"/>
                    <a:gd name="T36" fmla="*/ 2189 w 490"/>
                    <a:gd name="T37" fmla="*/ 24099 h 659"/>
                    <a:gd name="T38" fmla="*/ 129 w 490"/>
                    <a:gd name="T39" fmla="*/ 24532 h 659"/>
                    <a:gd name="T40" fmla="*/ 386 w 490"/>
                    <a:gd name="T41" fmla="*/ 29387 h 659"/>
                    <a:gd name="T42" fmla="*/ 322 w 490"/>
                    <a:gd name="T43" fmla="*/ 32680 h 659"/>
                    <a:gd name="T44" fmla="*/ 1095 w 490"/>
                    <a:gd name="T45" fmla="*/ 35541 h 659"/>
                    <a:gd name="T46" fmla="*/ 772 w 490"/>
                    <a:gd name="T47" fmla="*/ 38575 h 659"/>
                    <a:gd name="T48" fmla="*/ 1095 w 490"/>
                    <a:gd name="T49" fmla="*/ 41522 h 659"/>
                    <a:gd name="T50" fmla="*/ 3928 w 490"/>
                    <a:gd name="T51" fmla="*/ 44035 h 659"/>
                    <a:gd name="T52" fmla="*/ 6181 w 490"/>
                    <a:gd name="T53" fmla="*/ 48630 h 659"/>
                    <a:gd name="T54" fmla="*/ 5537 w 490"/>
                    <a:gd name="T55" fmla="*/ 55131 h 659"/>
                    <a:gd name="T56" fmla="*/ 10044 w 490"/>
                    <a:gd name="T57" fmla="*/ 55044 h 659"/>
                    <a:gd name="T58" fmla="*/ 13650 w 490"/>
                    <a:gd name="T59" fmla="*/ 55825 h 659"/>
                    <a:gd name="T60" fmla="*/ 15581 w 490"/>
                    <a:gd name="T61" fmla="*/ 56952 h 659"/>
                    <a:gd name="T62" fmla="*/ 17770 w 490"/>
                    <a:gd name="T63" fmla="*/ 56518 h 659"/>
                    <a:gd name="T64" fmla="*/ 22277 w 490"/>
                    <a:gd name="T65" fmla="*/ 54698 h 659"/>
                    <a:gd name="T66" fmla="*/ 24724 w 490"/>
                    <a:gd name="T67" fmla="*/ 55304 h 659"/>
                    <a:gd name="T68" fmla="*/ 24531 w 490"/>
                    <a:gd name="T69" fmla="*/ 50884 h 659"/>
                    <a:gd name="T70" fmla="*/ 27493 w 490"/>
                    <a:gd name="T71" fmla="*/ 47849 h 659"/>
                    <a:gd name="T72" fmla="*/ 25046 w 490"/>
                    <a:gd name="T73" fmla="*/ 43862 h 659"/>
                    <a:gd name="T74" fmla="*/ 22470 w 490"/>
                    <a:gd name="T75" fmla="*/ 38141 h 659"/>
                    <a:gd name="T76" fmla="*/ 21183 w 490"/>
                    <a:gd name="T77" fmla="*/ 35627 h 659"/>
                    <a:gd name="T78" fmla="*/ 23694 w 490"/>
                    <a:gd name="T79" fmla="*/ 35108 h 659"/>
                    <a:gd name="T80" fmla="*/ 28780 w 490"/>
                    <a:gd name="T81" fmla="*/ 31727 h 659"/>
                    <a:gd name="T82" fmla="*/ 30519 w 490"/>
                    <a:gd name="T83" fmla="*/ 31813 h 659"/>
                    <a:gd name="T84" fmla="*/ 31549 w 490"/>
                    <a:gd name="T85" fmla="*/ 27739 h 659"/>
                    <a:gd name="T86" fmla="*/ 30261 w 490"/>
                    <a:gd name="T87" fmla="*/ 22711 h 659"/>
                    <a:gd name="T88" fmla="*/ 29810 w 490"/>
                    <a:gd name="T89" fmla="*/ 17770 h 659"/>
                    <a:gd name="T90" fmla="*/ 29488 w 490"/>
                    <a:gd name="T91" fmla="*/ 14043 h 659"/>
                    <a:gd name="T92" fmla="*/ 28845 w 490"/>
                    <a:gd name="T93" fmla="*/ 9189 h 659"/>
                    <a:gd name="T94" fmla="*/ 26076 w 490"/>
                    <a:gd name="T95" fmla="*/ 6328 h 659"/>
                    <a:gd name="T96" fmla="*/ 24917 w 490"/>
                    <a:gd name="T97" fmla="*/ 4768 h 659"/>
                    <a:gd name="T98" fmla="*/ 22599 w 490"/>
                    <a:gd name="T99" fmla="*/ 5202 h 659"/>
                    <a:gd name="T100" fmla="*/ 23243 w 490"/>
                    <a:gd name="T101" fmla="*/ 3554 h 659"/>
                    <a:gd name="T102" fmla="*/ 21247 w 490"/>
                    <a:gd name="T103" fmla="*/ 6241 h 659"/>
                    <a:gd name="T104" fmla="*/ 19251 w 490"/>
                    <a:gd name="T105" fmla="*/ 7628 h 659"/>
                    <a:gd name="T106" fmla="*/ 16805 w 490"/>
                    <a:gd name="T107" fmla="*/ 7628 h 659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w 490"/>
                    <a:gd name="T163" fmla="*/ 0 h 659"/>
                    <a:gd name="T164" fmla="*/ 490 w 490"/>
                    <a:gd name="T165" fmla="*/ 659 h 659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T162" t="T163" r="T164" b="T165"/>
                  <a:pathLst>
                    <a:path w="490" h="659">
                      <a:moveTo>
                        <a:pt x="261" y="88"/>
                      </a:moveTo>
                      <a:lnTo>
                        <a:pt x="260" y="83"/>
                      </a:lnTo>
                      <a:lnTo>
                        <a:pt x="264" y="73"/>
                      </a:lnTo>
                      <a:lnTo>
                        <a:pt x="271" y="68"/>
                      </a:lnTo>
                      <a:lnTo>
                        <a:pt x="276" y="62"/>
                      </a:lnTo>
                      <a:lnTo>
                        <a:pt x="276" y="52"/>
                      </a:lnTo>
                      <a:lnTo>
                        <a:pt x="272" y="49"/>
                      </a:lnTo>
                      <a:lnTo>
                        <a:pt x="255" y="55"/>
                      </a:lnTo>
                      <a:lnTo>
                        <a:pt x="249" y="55"/>
                      </a:lnTo>
                      <a:lnTo>
                        <a:pt x="244" y="49"/>
                      </a:lnTo>
                      <a:lnTo>
                        <a:pt x="233" y="44"/>
                      </a:lnTo>
                      <a:lnTo>
                        <a:pt x="228" y="50"/>
                      </a:lnTo>
                      <a:lnTo>
                        <a:pt x="223" y="50"/>
                      </a:lnTo>
                      <a:lnTo>
                        <a:pt x="222" y="42"/>
                      </a:lnTo>
                      <a:lnTo>
                        <a:pt x="215" y="42"/>
                      </a:lnTo>
                      <a:lnTo>
                        <a:pt x="211" y="39"/>
                      </a:lnTo>
                      <a:lnTo>
                        <a:pt x="217" y="31"/>
                      </a:lnTo>
                      <a:lnTo>
                        <a:pt x="217" y="22"/>
                      </a:lnTo>
                      <a:lnTo>
                        <a:pt x="212" y="11"/>
                      </a:lnTo>
                      <a:lnTo>
                        <a:pt x="196" y="6"/>
                      </a:lnTo>
                      <a:lnTo>
                        <a:pt x="189" y="7"/>
                      </a:lnTo>
                      <a:lnTo>
                        <a:pt x="190" y="2"/>
                      </a:lnTo>
                      <a:lnTo>
                        <a:pt x="182" y="6"/>
                      </a:lnTo>
                      <a:lnTo>
                        <a:pt x="158" y="0"/>
                      </a:lnTo>
                      <a:lnTo>
                        <a:pt x="150" y="1"/>
                      </a:lnTo>
                      <a:lnTo>
                        <a:pt x="150" y="11"/>
                      </a:lnTo>
                      <a:lnTo>
                        <a:pt x="158" y="25"/>
                      </a:lnTo>
                      <a:lnTo>
                        <a:pt x="164" y="31"/>
                      </a:lnTo>
                      <a:lnTo>
                        <a:pt x="167" y="38"/>
                      </a:lnTo>
                      <a:lnTo>
                        <a:pt x="153" y="46"/>
                      </a:lnTo>
                      <a:lnTo>
                        <a:pt x="152" y="50"/>
                      </a:lnTo>
                      <a:lnTo>
                        <a:pt x="148" y="55"/>
                      </a:lnTo>
                      <a:lnTo>
                        <a:pt x="155" y="55"/>
                      </a:lnTo>
                      <a:lnTo>
                        <a:pt x="159" y="58"/>
                      </a:lnTo>
                      <a:lnTo>
                        <a:pt x="157" y="65"/>
                      </a:lnTo>
                      <a:lnTo>
                        <a:pt x="161" y="71"/>
                      </a:lnTo>
                      <a:lnTo>
                        <a:pt x="166" y="74"/>
                      </a:lnTo>
                      <a:lnTo>
                        <a:pt x="164" y="78"/>
                      </a:lnTo>
                      <a:lnTo>
                        <a:pt x="159" y="79"/>
                      </a:lnTo>
                      <a:lnTo>
                        <a:pt x="159" y="87"/>
                      </a:lnTo>
                      <a:lnTo>
                        <a:pt x="172" y="97"/>
                      </a:lnTo>
                      <a:lnTo>
                        <a:pt x="170" y="99"/>
                      </a:lnTo>
                      <a:lnTo>
                        <a:pt x="148" y="99"/>
                      </a:lnTo>
                      <a:lnTo>
                        <a:pt x="145" y="106"/>
                      </a:lnTo>
                      <a:lnTo>
                        <a:pt x="142" y="110"/>
                      </a:lnTo>
                      <a:lnTo>
                        <a:pt x="142" y="128"/>
                      </a:lnTo>
                      <a:lnTo>
                        <a:pt x="148" y="148"/>
                      </a:lnTo>
                      <a:lnTo>
                        <a:pt x="142" y="142"/>
                      </a:lnTo>
                      <a:lnTo>
                        <a:pt x="137" y="128"/>
                      </a:lnTo>
                      <a:lnTo>
                        <a:pt x="130" y="126"/>
                      </a:lnTo>
                      <a:lnTo>
                        <a:pt x="129" y="137"/>
                      </a:lnTo>
                      <a:lnTo>
                        <a:pt x="123" y="137"/>
                      </a:lnTo>
                      <a:lnTo>
                        <a:pt x="120" y="125"/>
                      </a:lnTo>
                      <a:lnTo>
                        <a:pt x="115" y="115"/>
                      </a:lnTo>
                      <a:lnTo>
                        <a:pt x="99" y="113"/>
                      </a:lnTo>
                      <a:lnTo>
                        <a:pt x="72" y="117"/>
                      </a:lnTo>
                      <a:lnTo>
                        <a:pt x="69" y="126"/>
                      </a:lnTo>
                      <a:lnTo>
                        <a:pt x="65" y="130"/>
                      </a:lnTo>
                      <a:lnTo>
                        <a:pt x="61" y="137"/>
                      </a:lnTo>
                      <a:lnTo>
                        <a:pt x="62" y="140"/>
                      </a:lnTo>
                      <a:lnTo>
                        <a:pt x="73" y="142"/>
                      </a:lnTo>
                      <a:lnTo>
                        <a:pt x="78" y="146"/>
                      </a:lnTo>
                      <a:lnTo>
                        <a:pt x="83" y="152"/>
                      </a:lnTo>
                      <a:lnTo>
                        <a:pt x="86" y="160"/>
                      </a:lnTo>
                      <a:lnTo>
                        <a:pt x="83" y="159"/>
                      </a:lnTo>
                      <a:lnTo>
                        <a:pt x="78" y="151"/>
                      </a:lnTo>
                      <a:lnTo>
                        <a:pt x="64" y="154"/>
                      </a:lnTo>
                      <a:lnTo>
                        <a:pt x="54" y="200"/>
                      </a:lnTo>
                      <a:lnTo>
                        <a:pt x="38" y="211"/>
                      </a:lnTo>
                      <a:lnTo>
                        <a:pt x="40" y="219"/>
                      </a:lnTo>
                      <a:lnTo>
                        <a:pt x="59" y="228"/>
                      </a:lnTo>
                      <a:lnTo>
                        <a:pt x="57" y="239"/>
                      </a:lnTo>
                      <a:lnTo>
                        <a:pt x="50" y="249"/>
                      </a:lnTo>
                      <a:lnTo>
                        <a:pt x="40" y="256"/>
                      </a:lnTo>
                      <a:lnTo>
                        <a:pt x="39" y="267"/>
                      </a:lnTo>
                      <a:lnTo>
                        <a:pt x="34" y="278"/>
                      </a:lnTo>
                      <a:lnTo>
                        <a:pt x="26" y="280"/>
                      </a:lnTo>
                      <a:lnTo>
                        <a:pt x="13" y="275"/>
                      </a:lnTo>
                      <a:lnTo>
                        <a:pt x="3" y="275"/>
                      </a:lnTo>
                      <a:lnTo>
                        <a:pt x="2" y="283"/>
                      </a:lnTo>
                      <a:lnTo>
                        <a:pt x="6" y="298"/>
                      </a:lnTo>
                      <a:lnTo>
                        <a:pt x="7" y="308"/>
                      </a:lnTo>
                      <a:lnTo>
                        <a:pt x="6" y="320"/>
                      </a:lnTo>
                      <a:lnTo>
                        <a:pt x="6" y="339"/>
                      </a:lnTo>
                      <a:lnTo>
                        <a:pt x="0" y="346"/>
                      </a:lnTo>
                      <a:lnTo>
                        <a:pt x="0" y="353"/>
                      </a:lnTo>
                      <a:lnTo>
                        <a:pt x="5" y="370"/>
                      </a:lnTo>
                      <a:lnTo>
                        <a:pt x="5" y="377"/>
                      </a:lnTo>
                      <a:lnTo>
                        <a:pt x="10" y="383"/>
                      </a:lnTo>
                      <a:lnTo>
                        <a:pt x="11" y="394"/>
                      </a:lnTo>
                      <a:lnTo>
                        <a:pt x="17" y="402"/>
                      </a:lnTo>
                      <a:lnTo>
                        <a:pt x="17" y="410"/>
                      </a:lnTo>
                      <a:lnTo>
                        <a:pt x="6" y="427"/>
                      </a:lnTo>
                      <a:lnTo>
                        <a:pt x="14" y="431"/>
                      </a:lnTo>
                      <a:lnTo>
                        <a:pt x="12" y="438"/>
                      </a:lnTo>
                      <a:lnTo>
                        <a:pt x="12" y="445"/>
                      </a:lnTo>
                      <a:lnTo>
                        <a:pt x="17" y="453"/>
                      </a:lnTo>
                      <a:lnTo>
                        <a:pt x="21" y="460"/>
                      </a:lnTo>
                      <a:lnTo>
                        <a:pt x="22" y="472"/>
                      </a:lnTo>
                      <a:lnTo>
                        <a:pt x="17" y="479"/>
                      </a:lnTo>
                      <a:lnTo>
                        <a:pt x="29" y="490"/>
                      </a:lnTo>
                      <a:lnTo>
                        <a:pt x="37" y="496"/>
                      </a:lnTo>
                      <a:lnTo>
                        <a:pt x="43" y="507"/>
                      </a:lnTo>
                      <a:lnTo>
                        <a:pt x="61" y="508"/>
                      </a:lnTo>
                      <a:lnTo>
                        <a:pt x="102" y="520"/>
                      </a:lnTo>
                      <a:lnTo>
                        <a:pt x="115" y="526"/>
                      </a:lnTo>
                      <a:lnTo>
                        <a:pt x="113" y="538"/>
                      </a:lnTo>
                      <a:lnTo>
                        <a:pt x="96" y="561"/>
                      </a:lnTo>
                      <a:lnTo>
                        <a:pt x="93" y="573"/>
                      </a:lnTo>
                      <a:lnTo>
                        <a:pt x="86" y="598"/>
                      </a:lnTo>
                      <a:lnTo>
                        <a:pt x="84" y="626"/>
                      </a:lnTo>
                      <a:lnTo>
                        <a:pt x="86" y="636"/>
                      </a:lnTo>
                      <a:lnTo>
                        <a:pt x="88" y="638"/>
                      </a:lnTo>
                      <a:lnTo>
                        <a:pt x="94" y="644"/>
                      </a:lnTo>
                      <a:lnTo>
                        <a:pt x="130" y="639"/>
                      </a:lnTo>
                      <a:lnTo>
                        <a:pt x="156" y="635"/>
                      </a:lnTo>
                      <a:lnTo>
                        <a:pt x="175" y="639"/>
                      </a:lnTo>
                      <a:lnTo>
                        <a:pt x="193" y="648"/>
                      </a:lnTo>
                      <a:lnTo>
                        <a:pt x="204" y="644"/>
                      </a:lnTo>
                      <a:lnTo>
                        <a:pt x="212" y="644"/>
                      </a:lnTo>
                      <a:lnTo>
                        <a:pt x="221" y="646"/>
                      </a:lnTo>
                      <a:lnTo>
                        <a:pt x="227" y="654"/>
                      </a:lnTo>
                      <a:lnTo>
                        <a:pt x="237" y="659"/>
                      </a:lnTo>
                      <a:lnTo>
                        <a:pt x="242" y="657"/>
                      </a:lnTo>
                      <a:lnTo>
                        <a:pt x="244" y="649"/>
                      </a:lnTo>
                      <a:lnTo>
                        <a:pt x="252" y="643"/>
                      </a:lnTo>
                      <a:lnTo>
                        <a:pt x="263" y="644"/>
                      </a:lnTo>
                      <a:lnTo>
                        <a:pt x="276" y="652"/>
                      </a:lnTo>
                      <a:lnTo>
                        <a:pt x="290" y="652"/>
                      </a:lnTo>
                      <a:lnTo>
                        <a:pt x="309" y="639"/>
                      </a:lnTo>
                      <a:lnTo>
                        <a:pt x="342" y="636"/>
                      </a:lnTo>
                      <a:lnTo>
                        <a:pt x="346" y="631"/>
                      </a:lnTo>
                      <a:lnTo>
                        <a:pt x="357" y="635"/>
                      </a:lnTo>
                      <a:lnTo>
                        <a:pt x="372" y="635"/>
                      </a:lnTo>
                      <a:lnTo>
                        <a:pt x="377" y="642"/>
                      </a:lnTo>
                      <a:lnTo>
                        <a:pt x="384" y="638"/>
                      </a:lnTo>
                      <a:lnTo>
                        <a:pt x="384" y="631"/>
                      </a:lnTo>
                      <a:lnTo>
                        <a:pt x="377" y="615"/>
                      </a:lnTo>
                      <a:lnTo>
                        <a:pt x="376" y="599"/>
                      </a:lnTo>
                      <a:lnTo>
                        <a:pt x="381" y="587"/>
                      </a:lnTo>
                      <a:lnTo>
                        <a:pt x="403" y="578"/>
                      </a:lnTo>
                      <a:lnTo>
                        <a:pt x="406" y="568"/>
                      </a:lnTo>
                      <a:lnTo>
                        <a:pt x="410" y="560"/>
                      </a:lnTo>
                      <a:lnTo>
                        <a:pt x="427" y="552"/>
                      </a:lnTo>
                      <a:lnTo>
                        <a:pt x="428" y="545"/>
                      </a:lnTo>
                      <a:lnTo>
                        <a:pt x="425" y="539"/>
                      </a:lnTo>
                      <a:lnTo>
                        <a:pt x="399" y="519"/>
                      </a:lnTo>
                      <a:lnTo>
                        <a:pt x="389" y="506"/>
                      </a:lnTo>
                      <a:lnTo>
                        <a:pt x="361" y="483"/>
                      </a:lnTo>
                      <a:lnTo>
                        <a:pt x="351" y="470"/>
                      </a:lnTo>
                      <a:lnTo>
                        <a:pt x="351" y="453"/>
                      </a:lnTo>
                      <a:lnTo>
                        <a:pt x="349" y="440"/>
                      </a:lnTo>
                      <a:lnTo>
                        <a:pt x="336" y="434"/>
                      </a:lnTo>
                      <a:lnTo>
                        <a:pt x="328" y="425"/>
                      </a:lnTo>
                      <a:lnTo>
                        <a:pt x="328" y="416"/>
                      </a:lnTo>
                      <a:lnTo>
                        <a:pt x="329" y="411"/>
                      </a:lnTo>
                      <a:lnTo>
                        <a:pt x="345" y="426"/>
                      </a:lnTo>
                      <a:lnTo>
                        <a:pt x="347" y="426"/>
                      </a:lnTo>
                      <a:lnTo>
                        <a:pt x="352" y="412"/>
                      </a:lnTo>
                      <a:lnTo>
                        <a:pt x="368" y="405"/>
                      </a:lnTo>
                      <a:lnTo>
                        <a:pt x="385" y="399"/>
                      </a:lnTo>
                      <a:lnTo>
                        <a:pt x="403" y="391"/>
                      </a:lnTo>
                      <a:lnTo>
                        <a:pt x="409" y="379"/>
                      </a:lnTo>
                      <a:lnTo>
                        <a:pt x="447" y="366"/>
                      </a:lnTo>
                      <a:lnTo>
                        <a:pt x="451" y="343"/>
                      </a:lnTo>
                      <a:lnTo>
                        <a:pt x="460" y="346"/>
                      </a:lnTo>
                      <a:lnTo>
                        <a:pt x="468" y="358"/>
                      </a:lnTo>
                      <a:lnTo>
                        <a:pt x="474" y="367"/>
                      </a:lnTo>
                      <a:lnTo>
                        <a:pt x="481" y="367"/>
                      </a:lnTo>
                      <a:lnTo>
                        <a:pt x="485" y="358"/>
                      </a:lnTo>
                      <a:lnTo>
                        <a:pt x="489" y="341"/>
                      </a:lnTo>
                      <a:lnTo>
                        <a:pt x="490" y="320"/>
                      </a:lnTo>
                      <a:lnTo>
                        <a:pt x="489" y="316"/>
                      </a:lnTo>
                      <a:lnTo>
                        <a:pt x="473" y="297"/>
                      </a:lnTo>
                      <a:lnTo>
                        <a:pt x="470" y="273"/>
                      </a:lnTo>
                      <a:lnTo>
                        <a:pt x="470" y="262"/>
                      </a:lnTo>
                      <a:lnTo>
                        <a:pt x="469" y="246"/>
                      </a:lnTo>
                      <a:lnTo>
                        <a:pt x="467" y="237"/>
                      </a:lnTo>
                      <a:lnTo>
                        <a:pt x="464" y="213"/>
                      </a:lnTo>
                      <a:lnTo>
                        <a:pt x="463" y="205"/>
                      </a:lnTo>
                      <a:lnTo>
                        <a:pt x="448" y="194"/>
                      </a:lnTo>
                      <a:lnTo>
                        <a:pt x="447" y="186"/>
                      </a:lnTo>
                      <a:lnTo>
                        <a:pt x="452" y="174"/>
                      </a:lnTo>
                      <a:lnTo>
                        <a:pt x="458" y="162"/>
                      </a:lnTo>
                      <a:lnTo>
                        <a:pt x="459" y="149"/>
                      </a:lnTo>
                      <a:lnTo>
                        <a:pt x="459" y="132"/>
                      </a:lnTo>
                      <a:lnTo>
                        <a:pt x="451" y="115"/>
                      </a:lnTo>
                      <a:lnTo>
                        <a:pt x="448" y="106"/>
                      </a:lnTo>
                      <a:lnTo>
                        <a:pt x="426" y="99"/>
                      </a:lnTo>
                      <a:lnTo>
                        <a:pt x="424" y="85"/>
                      </a:lnTo>
                      <a:lnTo>
                        <a:pt x="415" y="72"/>
                      </a:lnTo>
                      <a:lnTo>
                        <a:pt x="405" y="73"/>
                      </a:lnTo>
                      <a:lnTo>
                        <a:pt x="399" y="68"/>
                      </a:lnTo>
                      <a:lnTo>
                        <a:pt x="397" y="67"/>
                      </a:lnTo>
                      <a:lnTo>
                        <a:pt x="394" y="60"/>
                      </a:lnTo>
                      <a:lnTo>
                        <a:pt x="387" y="55"/>
                      </a:lnTo>
                      <a:lnTo>
                        <a:pt x="381" y="49"/>
                      </a:lnTo>
                      <a:lnTo>
                        <a:pt x="365" y="51"/>
                      </a:lnTo>
                      <a:lnTo>
                        <a:pt x="357" y="55"/>
                      </a:lnTo>
                      <a:lnTo>
                        <a:pt x="351" y="60"/>
                      </a:lnTo>
                      <a:lnTo>
                        <a:pt x="352" y="54"/>
                      </a:lnTo>
                      <a:lnTo>
                        <a:pt x="358" y="49"/>
                      </a:lnTo>
                      <a:lnTo>
                        <a:pt x="368" y="42"/>
                      </a:lnTo>
                      <a:lnTo>
                        <a:pt x="361" y="41"/>
                      </a:lnTo>
                      <a:lnTo>
                        <a:pt x="352" y="42"/>
                      </a:lnTo>
                      <a:lnTo>
                        <a:pt x="339" y="60"/>
                      </a:lnTo>
                      <a:lnTo>
                        <a:pt x="335" y="70"/>
                      </a:lnTo>
                      <a:lnTo>
                        <a:pt x="330" y="72"/>
                      </a:lnTo>
                      <a:lnTo>
                        <a:pt x="330" y="66"/>
                      </a:lnTo>
                      <a:lnTo>
                        <a:pt x="312" y="71"/>
                      </a:lnTo>
                      <a:lnTo>
                        <a:pt x="296" y="83"/>
                      </a:lnTo>
                      <a:lnTo>
                        <a:pt x="299" y="88"/>
                      </a:lnTo>
                      <a:lnTo>
                        <a:pt x="290" y="88"/>
                      </a:lnTo>
                      <a:lnTo>
                        <a:pt x="277" y="84"/>
                      </a:lnTo>
                      <a:lnTo>
                        <a:pt x="264" y="94"/>
                      </a:lnTo>
                      <a:lnTo>
                        <a:pt x="261" y="8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81" name="Freeform 134"/>
                <p:cNvSpPr>
                  <a:spLocks noChangeAspect="1"/>
                </p:cNvSpPr>
                <p:nvPr/>
              </p:nvSpPr>
              <p:spPr bwMode="gray">
                <a:xfrm>
                  <a:off x="2638425" y="2232025"/>
                  <a:ext cx="44450" cy="98425"/>
                </a:xfrm>
                <a:custGeom>
                  <a:avLst/>
                  <a:gdLst>
                    <a:gd name="T0" fmla="*/ 2739 w 52"/>
                    <a:gd name="T1" fmla="*/ 0 h 121"/>
                    <a:gd name="T2" fmla="*/ 3072 w 52"/>
                    <a:gd name="T3" fmla="*/ 147 h 121"/>
                    <a:gd name="T4" fmla="*/ 3139 w 52"/>
                    <a:gd name="T5" fmla="*/ 2350 h 121"/>
                    <a:gd name="T6" fmla="*/ 3473 w 52"/>
                    <a:gd name="T7" fmla="*/ 4333 h 121"/>
                    <a:gd name="T8" fmla="*/ 3407 w 52"/>
                    <a:gd name="T9" fmla="*/ 5140 h 121"/>
                    <a:gd name="T10" fmla="*/ 3139 w 52"/>
                    <a:gd name="T11" fmla="*/ 5801 h 121"/>
                    <a:gd name="T12" fmla="*/ 2939 w 52"/>
                    <a:gd name="T13" fmla="*/ 6535 h 121"/>
                    <a:gd name="T14" fmla="*/ 2739 w 52"/>
                    <a:gd name="T15" fmla="*/ 7563 h 121"/>
                    <a:gd name="T16" fmla="*/ 2204 w 52"/>
                    <a:gd name="T17" fmla="*/ 8444 h 121"/>
                    <a:gd name="T18" fmla="*/ 2204 w 52"/>
                    <a:gd name="T19" fmla="*/ 8885 h 121"/>
                    <a:gd name="T20" fmla="*/ 1871 w 52"/>
                    <a:gd name="T21" fmla="*/ 8371 h 121"/>
                    <a:gd name="T22" fmla="*/ 1469 w 52"/>
                    <a:gd name="T23" fmla="*/ 8298 h 121"/>
                    <a:gd name="T24" fmla="*/ 1069 w 52"/>
                    <a:gd name="T25" fmla="*/ 8004 h 121"/>
                    <a:gd name="T26" fmla="*/ 935 w 52"/>
                    <a:gd name="T27" fmla="*/ 7563 h 121"/>
                    <a:gd name="T28" fmla="*/ 935 w 52"/>
                    <a:gd name="T29" fmla="*/ 6976 h 121"/>
                    <a:gd name="T30" fmla="*/ 534 w 52"/>
                    <a:gd name="T31" fmla="*/ 6829 h 121"/>
                    <a:gd name="T32" fmla="*/ 334 w 52"/>
                    <a:gd name="T33" fmla="*/ 6389 h 121"/>
                    <a:gd name="T34" fmla="*/ 267 w 52"/>
                    <a:gd name="T35" fmla="*/ 4773 h 121"/>
                    <a:gd name="T36" fmla="*/ 0 w 52"/>
                    <a:gd name="T37" fmla="*/ 4406 h 121"/>
                    <a:gd name="T38" fmla="*/ 0 w 52"/>
                    <a:gd name="T39" fmla="*/ 3232 h 121"/>
                    <a:gd name="T40" fmla="*/ 334 w 52"/>
                    <a:gd name="T41" fmla="*/ 2203 h 121"/>
                    <a:gd name="T42" fmla="*/ 668 w 52"/>
                    <a:gd name="T43" fmla="*/ 2350 h 121"/>
                    <a:gd name="T44" fmla="*/ 1069 w 52"/>
                    <a:gd name="T45" fmla="*/ 2130 h 121"/>
                    <a:gd name="T46" fmla="*/ 1804 w 52"/>
                    <a:gd name="T47" fmla="*/ 1615 h 121"/>
                    <a:gd name="T48" fmla="*/ 2404 w 52"/>
                    <a:gd name="T49" fmla="*/ 1322 h 121"/>
                    <a:gd name="T50" fmla="*/ 2538 w 52"/>
                    <a:gd name="T51" fmla="*/ 1028 h 121"/>
                    <a:gd name="T52" fmla="*/ 2739 w 52"/>
                    <a:gd name="T53" fmla="*/ 0 h 12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52"/>
                    <a:gd name="T82" fmla="*/ 0 h 121"/>
                    <a:gd name="T83" fmla="*/ 52 w 52"/>
                    <a:gd name="T84" fmla="*/ 121 h 121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52" h="121">
                      <a:moveTo>
                        <a:pt x="41" y="0"/>
                      </a:moveTo>
                      <a:lnTo>
                        <a:pt x="46" y="2"/>
                      </a:lnTo>
                      <a:lnTo>
                        <a:pt x="47" y="32"/>
                      </a:lnTo>
                      <a:lnTo>
                        <a:pt x="52" y="59"/>
                      </a:lnTo>
                      <a:lnTo>
                        <a:pt x="51" y="70"/>
                      </a:lnTo>
                      <a:lnTo>
                        <a:pt x="47" y="79"/>
                      </a:lnTo>
                      <a:lnTo>
                        <a:pt x="44" y="89"/>
                      </a:lnTo>
                      <a:lnTo>
                        <a:pt x="41" y="103"/>
                      </a:lnTo>
                      <a:lnTo>
                        <a:pt x="33" y="115"/>
                      </a:lnTo>
                      <a:lnTo>
                        <a:pt x="33" y="121"/>
                      </a:lnTo>
                      <a:lnTo>
                        <a:pt x="28" y="114"/>
                      </a:lnTo>
                      <a:lnTo>
                        <a:pt x="22" y="113"/>
                      </a:lnTo>
                      <a:lnTo>
                        <a:pt x="16" y="109"/>
                      </a:lnTo>
                      <a:lnTo>
                        <a:pt x="14" y="103"/>
                      </a:lnTo>
                      <a:lnTo>
                        <a:pt x="14" y="95"/>
                      </a:lnTo>
                      <a:lnTo>
                        <a:pt x="8" y="93"/>
                      </a:lnTo>
                      <a:lnTo>
                        <a:pt x="5" y="87"/>
                      </a:lnTo>
                      <a:lnTo>
                        <a:pt x="4" y="65"/>
                      </a:lnTo>
                      <a:lnTo>
                        <a:pt x="0" y="60"/>
                      </a:lnTo>
                      <a:lnTo>
                        <a:pt x="0" y="44"/>
                      </a:lnTo>
                      <a:lnTo>
                        <a:pt x="5" y="30"/>
                      </a:lnTo>
                      <a:lnTo>
                        <a:pt x="10" y="32"/>
                      </a:lnTo>
                      <a:lnTo>
                        <a:pt x="16" y="29"/>
                      </a:lnTo>
                      <a:lnTo>
                        <a:pt x="27" y="22"/>
                      </a:lnTo>
                      <a:lnTo>
                        <a:pt x="36" y="18"/>
                      </a:lnTo>
                      <a:lnTo>
                        <a:pt x="38" y="14"/>
                      </a:lnTo>
                      <a:lnTo>
                        <a:pt x="41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82" name="Freeform 135"/>
                <p:cNvSpPr>
                  <a:spLocks noChangeAspect="1"/>
                </p:cNvSpPr>
                <p:nvPr/>
              </p:nvSpPr>
              <p:spPr bwMode="gray">
                <a:xfrm>
                  <a:off x="2039938" y="1690688"/>
                  <a:ext cx="576262" cy="582612"/>
                </a:xfrm>
                <a:custGeom>
                  <a:avLst/>
                  <a:gdLst>
                    <a:gd name="T0" fmla="*/ 21318 w 694"/>
                    <a:gd name="T1" fmla="*/ 3118 h 700"/>
                    <a:gd name="T2" fmla="*/ 19668 w 694"/>
                    <a:gd name="T3" fmla="*/ 8660 h 700"/>
                    <a:gd name="T4" fmla="*/ 17347 w 694"/>
                    <a:gd name="T5" fmla="*/ 11951 h 700"/>
                    <a:gd name="T6" fmla="*/ 15148 w 694"/>
                    <a:gd name="T7" fmla="*/ 13337 h 700"/>
                    <a:gd name="T8" fmla="*/ 11666 w 694"/>
                    <a:gd name="T9" fmla="*/ 11518 h 700"/>
                    <a:gd name="T10" fmla="*/ 9712 w 694"/>
                    <a:gd name="T11" fmla="*/ 12124 h 700"/>
                    <a:gd name="T12" fmla="*/ 10812 w 694"/>
                    <a:gd name="T13" fmla="*/ 17493 h 700"/>
                    <a:gd name="T14" fmla="*/ 9773 w 694"/>
                    <a:gd name="T15" fmla="*/ 17753 h 700"/>
                    <a:gd name="T16" fmla="*/ 5681 w 694"/>
                    <a:gd name="T17" fmla="*/ 16801 h 700"/>
                    <a:gd name="T18" fmla="*/ 3115 w 694"/>
                    <a:gd name="T19" fmla="*/ 17840 h 700"/>
                    <a:gd name="T20" fmla="*/ 0 w 694"/>
                    <a:gd name="T21" fmla="*/ 20351 h 700"/>
                    <a:gd name="T22" fmla="*/ 672 w 694"/>
                    <a:gd name="T23" fmla="*/ 21477 h 700"/>
                    <a:gd name="T24" fmla="*/ 611 w 694"/>
                    <a:gd name="T25" fmla="*/ 22776 h 700"/>
                    <a:gd name="T26" fmla="*/ 2627 w 694"/>
                    <a:gd name="T27" fmla="*/ 23642 h 700"/>
                    <a:gd name="T28" fmla="*/ 6291 w 694"/>
                    <a:gd name="T29" fmla="*/ 25461 h 700"/>
                    <a:gd name="T30" fmla="*/ 7819 w 694"/>
                    <a:gd name="T31" fmla="*/ 26153 h 700"/>
                    <a:gd name="T32" fmla="*/ 9040 w 694"/>
                    <a:gd name="T33" fmla="*/ 28405 h 700"/>
                    <a:gd name="T34" fmla="*/ 8796 w 694"/>
                    <a:gd name="T35" fmla="*/ 30397 h 700"/>
                    <a:gd name="T36" fmla="*/ 11484 w 694"/>
                    <a:gd name="T37" fmla="*/ 34381 h 700"/>
                    <a:gd name="T38" fmla="*/ 12155 w 694"/>
                    <a:gd name="T39" fmla="*/ 38104 h 700"/>
                    <a:gd name="T40" fmla="*/ 13438 w 694"/>
                    <a:gd name="T41" fmla="*/ 41135 h 700"/>
                    <a:gd name="T42" fmla="*/ 12034 w 694"/>
                    <a:gd name="T43" fmla="*/ 45639 h 700"/>
                    <a:gd name="T44" fmla="*/ 12034 w 694"/>
                    <a:gd name="T45" fmla="*/ 47371 h 700"/>
                    <a:gd name="T46" fmla="*/ 9896 w 694"/>
                    <a:gd name="T47" fmla="*/ 54385 h 700"/>
                    <a:gd name="T48" fmla="*/ 13560 w 694"/>
                    <a:gd name="T49" fmla="*/ 57676 h 700"/>
                    <a:gd name="T50" fmla="*/ 18813 w 694"/>
                    <a:gd name="T51" fmla="*/ 58023 h 700"/>
                    <a:gd name="T52" fmla="*/ 22050 w 694"/>
                    <a:gd name="T53" fmla="*/ 60447 h 700"/>
                    <a:gd name="T54" fmla="*/ 26326 w 694"/>
                    <a:gd name="T55" fmla="*/ 60361 h 700"/>
                    <a:gd name="T56" fmla="*/ 27609 w 694"/>
                    <a:gd name="T57" fmla="*/ 54472 h 700"/>
                    <a:gd name="T58" fmla="*/ 29747 w 694"/>
                    <a:gd name="T59" fmla="*/ 53259 h 700"/>
                    <a:gd name="T60" fmla="*/ 32068 w 694"/>
                    <a:gd name="T61" fmla="*/ 54125 h 700"/>
                    <a:gd name="T62" fmla="*/ 33718 w 694"/>
                    <a:gd name="T63" fmla="*/ 54385 h 700"/>
                    <a:gd name="T64" fmla="*/ 36222 w 694"/>
                    <a:gd name="T65" fmla="*/ 55857 h 700"/>
                    <a:gd name="T66" fmla="*/ 39093 w 694"/>
                    <a:gd name="T67" fmla="*/ 52653 h 700"/>
                    <a:gd name="T68" fmla="*/ 40741 w 694"/>
                    <a:gd name="T69" fmla="*/ 50662 h 700"/>
                    <a:gd name="T70" fmla="*/ 38787 w 694"/>
                    <a:gd name="T71" fmla="*/ 47630 h 700"/>
                    <a:gd name="T72" fmla="*/ 38115 w 694"/>
                    <a:gd name="T73" fmla="*/ 44079 h 700"/>
                    <a:gd name="T74" fmla="*/ 39093 w 694"/>
                    <a:gd name="T75" fmla="*/ 41308 h 700"/>
                    <a:gd name="T76" fmla="*/ 38848 w 694"/>
                    <a:gd name="T77" fmla="*/ 37238 h 700"/>
                    <a:gd name="T78" fmla="*/ 37871 w 694"/>
                    <a:gd name="T79" fmla="*/ 33601 h 700"/>
                    <a:gd name="T80" fmla="*/ 35672 w 694"/>
                    <a:gd name="T81" fmla="*/ 33341 h 700"/>
                    <a:gd name="T82" fmla="*/ 36832 w 694"/>
                    <a:gd name="T83" fmla="*/ 30743 h 700"/>
                    <a:gd name="T84" fmla="*/ 38787 w 694"/>
                    <a:gd name="T85" fmla="*/ 25894 h 700"/>
                    <a:gd name="T86" fmla="*/ 40497 w 694"/>
                    <a:gd name="T87" fmla="*/ 24162 h 700"/>
                    <a:gd name="T88" fmla="*/ 42391 w 694"/>
                    <a:gd name="T89" fmla="*/ 15501 h 700"/>
                    <a:gd name="T90" fmla="*/ 37138 w 694"/>
                    <a:gd name="T91" fmla="*/ 12384 h 700"/>
                    <a:gd name="T92" fmla="*/ 33473 w 694"/>
                    <a:gd name="T93" fmla="*/ 10998 h 700"/>
                    <a:gd name="T94" fmla="*/ 32129 w 694"/>
                    <a:gd name="T95" fmla="*/ 7102 h 700"/>
                    <a:gd name="T96" fmla="*/ 29869 w 694"/>
                    <a:gd name="T97" fmla="*/ 8054 h 700"/>
                    <a:gd name="T98" fmla="*/ 27609 w 694"/>
                    <a:gd name="T99" fmla="*/ 4503 h 700"/>
                    <a:gd name="T100" fmla="*/ 24922 w 694"/>
                    <a:gd name="T101" fmla="*/ 1385 h 700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694"/>
                    <a:gd name="T154" fmla="*/ 0 h 700"/>
                    <a:gd name="T155" fmla="*/ 694 w 694"/>
                    <a:gd name="T156" fmla="*/ 700 h 700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694" h="700">
                      <a:moveTo>
                        <a:pt x="408" y="0"/>
                      </a:moveTo>
                      <a:lnTo>
                        <a:pt x="403" y="4"/>
                      </a:lnTo>
                      <a:lnTo>
                        <a:pt x="381" y="7"/>
                      </a:lnTo>
                      <a:lnTo>
                        <a:pt x="355" y="17"/>
                      </a:lnTo>
                      <a:lnTo>
                        <a:pt x="349" y="36"/>
                      </a:lnTo>
                      <a:lnTo>
                        <a:pt x="345" y="66"/>
                      </a:lnTo>
                      <a:lnTo>
                        <a:pt x="349" y="70"/>
                      </a:lnTo>
                      <a:lnTo>
                        <a:pt x="348" y="76"/>
                      </a:lnTo>
                      <a:lnTo>
                        <a:pt x="336" y="90"/>
                      </a:lnTo>
                      <a:lnTo>
                        <a:pt x="322" y="100"/>
                      </a:lnTo>
                      <a:lnTo>
                        <a:pt x="290" y="109"/>
                      </a:lnTo>
                      <a:lnTo>
                        <a:pt x="275" y="119"/>
                      </a:lnTo>
                      <a:lnTo>
                        <a:pt x="268" y="132"/>
                      </a:lnTo>
                      <a:lnTo>
                        <a:pt x="269" y="138"/>
                      </a:lnTo>
                      <a:lnTo>
                        <a:pt x="284" y="138"/>
                      </a:lnTo>
                      <a:lnTo>
                        <a:pt x="289" y="139"/>
                      </a:lnTo>
                      <a:lnTo>
                        <a:pt x="288" y="143"/>
                      </a:lnTo>
                      <a:lnTo>
                        <a:pt x="267" y="145"/>
                      </a:lnTo>
                      <a:lnTo>
                        <a:pt x="257" y="152"/>
                      </a:lnTo>
                      <a:lnTo>
                        <a:pt x="248" y="154"/>
                      </a:lnTo>
                      <a:lnTo>
                        <a:pt x="237" y="154"/>
                      </a:lnTo>
                      <a:lnTo>
                        <a:pt x="224" y="150"/>
                      </a:lnTo>
                      <a:lnTo>
                        <a:pt x="208" y="148"/>
                      </a:lnTo>
                      <a:lnTo>
                        <a:pt x="203" y="149"/>
                      </a:lnTo>
                      <a:lnTo>
                        <a:pt x="191" y="133"/>
                      </a:lnTo>
                      <a:lnTo>
                        <a:pt x="192" y="124"/>
                      </a:lnTo>
                      <a:lnTo>
                        <a:pt x="188" y="122"/>
                      </a:lnTo>
                      <a:lnTo>
                        <a:pt x="167" y="123"/>
                      </a:lnTo>
                      <a:lnTo>
                        <a:pt x="157" y="120"/>
                      </a:lnTo>
                      <a:lnTo>
                        <a:pt x="159" y="140"/>
                      </a:lnTo>
                      <a:lnTo>
                        <a:pt x="162" y="149"/>
                      </a:lnTo>
                      <a:lnTo>
                        <a:pt x="168" y="154"/>
                      </a:lnTo>
                      <a:lnTo>
                        <a:pt x="175" y="177"/>
                      </a:lnTo>
                      <a:lnTo>
                        <a:pt x="175" y="189"/>
                      </a:lnTo>
                      <a:lnTo>
                        <a:pt x="177" y="202"/>
                      </a:lnTo>
                      <a:lnTo>
                        <a:pt x="183" y="206"/>
                      </a:lnTo>
                      <a:lnTo>
                        <a:pt x="179" y="210"/>
                      </a:lnTo>
                      <a:lnTo>
                        <a:pt x="168" y="211"/>
                      </a:lnTo>
                      <a:lnTo>
                        <a:pt x="165" y="208"/>
                      </a:lnTo>
                      <a:lnTo>
                        <a:pt x="160" y="205"/>
                      </a:lnTo>
                      <a:lnTo>
                        <a:pt x="152" y="208"/>
                      </a:lnTo>
                      <a:lnTo>
                        <a:pt x="145" y="210"/>
                      </a:lnTo>
                      <a:lnTo>
                        <a:pt x="136" y="209"/>
                      </a:lnTo>
                      <a:lnTo>
                        <a:pt x="118" y="215"/>
                      </a:lnTo>
                      <a:lnTo>
                        <a:pt x="93" y="194"/>
                      </a:lnTo>
                      <a:lnTo>
                        <a:pt x="76" y="195"/>
                      </a:lnTo>
                      <a:lnTo>
                        <a:pt x="71" y="193"/>
                      </a:lnTo>
                      <a:lnTo>
                        <a:pt x="66" y="197"/>
                      </a:lnTo>
                      <a:lnTo>
                        <a:pt x="65" y="202"/>
                      </a:lnTo>
                      <a:lnTo>
                        <a:pt x="51" y="206"/>
                      </a:lnTo>
                      <a:lnTo>
                        <a:pt x="42" y="206"/>
                      </a:lnTo>
                      <a:lnTo>
                        <a:pt x="26" y="209"/>
                      </a:lnTo>
                      <a:lnTo>
                        <a:pt x="4" y="219"/>
                      </a:lnTo>
                      <a:lnTo>
                        <a:pt x="0" y="229"/>
                      </a:lnTo>
                      <a:lnTo>
                        <a:pt x="0" y="235"/>
                      </a:lnTo>
                      <a:lnTo>
                        <a:pt x="20" y="232"/>
                      </a:lnTo>
                      <a:lnTo>
                        <a:pt x="19" y="237"/>
                      </a:lnTo>
                      <a:lnTo>
                        <a:pt x="14" y="237"/>
                      </a:lnTo>
                      <a:lnTo>
                        <a:pt x="9" y="243"/>
                      </a:lnTo>
                      <a:lnTo>
                        <a:pt x="11" y="248"/>
                      </a:lnTo>
                      <a:lnTo>
                        <a:pt x="19" y="247"/>
                      </a:lnTo>
                      <a:lnTo>
                        <a:pt x="28" y="247"/>
                      </a:lnTo>
                      <a:lnTo>
                        <a:pt x="26" y="254"/>
                      </a:lnTo>
                      <a:lnTo>
                        <a:pt x="5" y="258"/>
                      </a:lnTo>
                      <a:lnTo>
                        <a:pt x="10" y="263"/>
                      </a:lnTo>
                      <a:lnTo>
                        <a:pt x="23" y="268"/>
                      </a:lnTo>
                      <a:lnTo>
                        <a:pt x="23" y="279"/>
                      </a:lnTo>
                      <a:lnTo>
                        <a:pt x="35" y="280"/>
                      </a:lnTo>
                      <a:lnTo>
                        <a:pt x="35" y="274"/>
                      </a:lnTo>
                      <a:lnTo>
                        <a:pt x="43" y="273"/>
                      </a:lnTo>
                      <a:lnTo>
                        <a:pt x="74" y="284"/>
                      </a:lnTo>
                      <a:lnTo>
                        <a:pt x="84" y="291"/>
                      </a:lnTo>
                      <a:lnTo>
                        <a:pt x="86" y="296"/>
                      </a:lnTo>
                      <a:lnTo>
                        <a:pt x="91" y="299"/>
                      </a:lnTo>
                      <a:lnTo>
                        <a:pt x="103" y="294"/>
                      </a:lnTo>
                      <a:lnTo>
                        <a:pt x="111" y="296"/>
                      </a:lnTo>
                      <a:lnTo>
                        <a:pt x="106" y="300"/>
                      </a:lnTo>
                      <a:lnTo>
                        <a:pt x="118" y="305"/>
                      </a:lnTo>
                      <a:lnTo>
                        <a:pt x="124" y="300"/>
                      </a:lnTo>
                      <a:lnTo>
                        <a:pt x="128" y="302"/>
                      </a:lnTo>
                      <a:lnTo>
                        <a:pt x="125" y="318"/>
                      </a:lnTo>
                      <a:lnTo>
                        <a:pt x="140" y="322"/>
                      </a:lnTo>
                      <a:lnTo>
                        <a:pt x="155" y="318"/>
                      </a:lnTo>
                      <a:lnTo>
                        <a:pt x="165" y="323"/>
                      </a:lnTo>
                      <a:lnTo>
                        <a:pt x="148" y="328"/>
                      </a:lnTo>
                      <a:lnTo>
                        <a:pt x="148" y="334"/>
                      </a:lnTo>
                      <a:lnTo>
                        <a:pt x="155" y="342"/>
                      </a:lnTo>
                      <a:lnTo>
                        <a:pt x="150" y="349"/>
                      </a:lnTo>
                      <a:lnTo>
                        <a:pt x="144" y="344"/>
                      </a:lnTo>
                      <a:lnTo>
                        <a:pt x="144" y="351"/>
                      </a:lnTo>
                      <a:lnTo>
                        <a:pt x="155" y="364"/>
                      </a:lnTo>
                      <a:lnTo>
                        <a:pt x="161" y="374"/>
                      </a:lnTo>
                      <a:lnTo>
                        <a:pt x="164" y="381"/>
                      </a:lnTo>
                      <a:lnTo>
                        <a:pt x="176" y="389"/>
                      </a:lnTo>
                      <a:lnTo>
                        <a:pt x="188" y="397"/>
                      </a:lnTo>
                      <a:lnTo>
                        <a:pt x="203" y="401"/>
                      </a:lnTo>
                      <a:lnTo>
                        <a:pt x="200" y="408"/>
                      </a:lnTo>
                      <a:lnTo>
                        <a:pt x="204" y="417"/>
                      </a:lnTo>
                      <a:lnTo>
                        <a:pt x="204" y="429"/>
                      </a:lnTo>
                      <a:lnTo>
                        <a:pt x="199" y="440"/>
                      </a:lnTo>
                      <a:lnTo>
                        <a:pt x="203" y="450"/>
                      </a:lnTo>
                      <a:lnTo>
                        <a:pt x="213" y="457"/>
                      </a:lnTo>
                      <a:lnTo>
                        <a:pt x="220" y="467"/>
                      </a:lnTo>
                      <a:lnTo>
                        <a:pt x="224" y="480"/>
                      </a:lnTo>
                      <a:lnTo>
                        <a:pt x="220" y="475"/>
                      </a:lnTo>
                      <a:lnTo>
                        <a:pt x="207" y="460"/>
                      </a:lnTo>
                      <a:lnTo>
                        <a:pt x="203" y="467"/>
                      </a:lnTo>
                      <a:lnTo>
                        <a:pt x="203" y="484"/>
                      </a:lnTo>
                      <a:lnTo>
                        <a:pt x="198" y="517"/>
                      </a:lnTo>
                      <a:lnTo>
                        <a:pt x="197" y="527"/>
                      </a:lnTo>
                      <a:lnTo>
                        <a:pt x="203" y="518"/>
                      </a:lnTo>
                      <a:lnTo>
                        <a:pt x="207" y="526"/>
                      </a:lnTo>
                      <a:lnTo>
                        <a:pt x="204" y="530"/>
                      </a:lnTo>
                      <a:lnTo>
                        <a:pt x="197" y="534"/>
                      </a:lnTo>
                      <a:lnTo>
                        <a:pt x="197" y="547"/>
                      </a:lnTo>
                      <a:lnTo>
                        <a:pt x="186" y="607"/>
                      </a:lnTo>
                      <a:lnTo>
                        <a:pt x="181" y="618"/>
                      </a:lnTo>
                      <a:lnTo>
                        <a:pt x="171" y="624"/>
                      </a:lnTo>
                      <a:lnTo>
                        <a:pt x="161" y="624"/>
                      </a:lnTo>
                      <a:lnTo>
                        <a:pt x="162" y="628"/>
                      </a:lnTo>
                      <a:lnTo>
                        <a:pt x="184" y="646"/>
                      </a:lnTo>
                      <a:lnTo>
                        <a:pt x="193" y="650"/>
                      </a:lnTo>
                      <a:lnTo>
                        <a:pt x="204" y="652"/>
                      </a:lnTo>
                      <a:lnTo>
                        <a:pt x="215" y="660"/>
                      </a:lnTo>
                      <a:lnTo>
                        <a:pt x="222" y="666"/>
                      </a:lnTo>
                      <a:lnTo>
                        <a:pt x="268" y="678"/>
                      </a:lnTo>
                      <a:lnTo>
                        <a:pt x="284" y="679"/>
                      </a:lnTo>
                      <a:lnTo>
                        <a:pt x="290" y="678"/>
                      </a:lnTo>
                      <a:lnTo>
                        <a:pt x="300" y="671"/>
                      </a:lnTo>
                      <a:lnTo>
                        <a:pt x="308" y="670"/>
                      </a:lnTo>
                      <a:lnTo>
                        <a:pt x="317" y="672"/>
                      </a:lnTo>
                      <a:lnTo>
                        <a:pt x="332" y="682"/>
                      </a:lnTo>
                      <a:lnTo>
                        <a:pt x="345" y="683"/>
                      </a:lnTo>
                      <a:lnTo>
                        <a:pt x="350" y="689"/>
                      </a:lnTo>
                      <a:lnTo>
                        <a:pt x="361" y="698"/>
                      </a:lnTo>
                      <a:lnTo>
                        <a:pt x="369" y="700"/>
                      </a:lnTo>
                      <a:lnTo>
                        <a:pt x="397" y="698"/>
                      </a:lnTo>
                      <a:lnTo>
                        <a:pt x="410" y="695"/>
                      </a:lnTo>
                      <a:lnTo>
                        <a:pt x="424" y="695"/>
                      </a:lnTo>
                      <a:lnTo>
                        <a:pt x="431" y="697"/>
                      </a:lnTo>
                      <a:lnTo>
                        <a:pt x="429" y="667"/>
                      </a:lnTo>
                      <a:lnTo>
                        <a:pt x="425" y="663"/>
                      </a:lnTo>
                      <a:lnTo>
                        <a:pt x="428" y="649"/>
                      </a:lnTo>
                      <a:lnTo>
                        <a:pt x="434" y="638"/>
                      </a:lnTo>
                      <a:lnTo>
                        <a:pt x="452" y="629"/>
                      </a:lnTo>
                      <a:lnTo>
                        <a:pt x="463" y="622"/>
                      </a:lnTo>
                      <a:lnTo>
                        <a:pt x="469" y="617"/>
                      </a:lnTo>
                      <a:lnTo>
                        <a:pt x="478" y="612"/>
                      </a:lnTo>
                      <a:lnTo>
                        <a:pt x="483" y="612"/>
                      </a:lnTo>
                      <a:lnTo>
                        <a:pt x="487" y="615"/>
                      </a:lnTo>
                      <a:lnTo>
                        <a:pt x="503" y="618"/>
                      </a:lnTo>
                      <a:lnTo>
                        <a:pt x="505" y="619"/>
                      </a:lnTo>
                      <a:lnTo>
                        <a:pt x="507" y="623"/>
                      </a:lnTo>
                      <a:lnTo>
                        <a:pt x="512" y="624"/>
                      </a:lnTo>
                      <a:lnTo>
                        <a:pt x="525" y="625"/>
                      </a:lnTo>
                      <a:lnTo>
                        <a:pt x="526" y="622"/>
                      </a:lnTo>
                      <a:lnTo>
                        <a:pt x="536" y="623"/>
                      </a:lnTo>
                      <a:lnTo>
                        <a:pt x="538" y="625"/>
                      </a:lnTo>
                      <a:lnTo>
                        <a:pt x="546" y="625"/>
                      </a:lnTo>
                      <a:lnTo>
                        <a:pt x="552" y="628"/>
                      </a:lnTo>
                      <a:lnTo>
                        <a:pt x="553" y="633"/>
                      </a:lnTo>
                      <a:lnTo>
                        <a:pt x="557" y="634"/>
                      </a:lnTo>
                      <a:lnTo>
                        <a:pt x="569" y="635"/>
                      </a:lnTo>
                      <a:lnTo>
                        <a:pt x="578" y="644"/>
                      </a:lnTo>
                      <a:lnTo>
                        <a:pt x="593" y="645"/>
                      </a:lnTo>
                      <a:lnTo>
                        <a:pt x="617" y="634"/>
                      </a:lnTo>
                      <a:lnTo>
                        <a:pt x="619" y="631"/>
                      </a:lnTo>
                      <a:lnTo>
                        <a:pt x="620" y="625"/>
                      </a:lnTo>
                      <a:lnTo>
                        <a:pt x="629" y="619"/>
                      </a:lnTo>
                      <a:lnTo>
                        <a:pt x="640" y="608"/>
                      </a:lnTo>
                      <a:lnTo>
                        <a:pt x="646" y="604"/>
                      </a:lnTo>
                      <a:lnTo>
                        <a:pt x="648" y="600"/>
                      </a:lnTo>
                      <a:lnTo>
                        <a:pt x="667" y="590"/>
                      </a:lnTo>
                      <a:lnTo>
                        <a:pt x="668" y="588"/>
                      </a:lnTo>
                      <a:lnTo>
                        <a:pt x="667" y="585"/>
                      </a:lnTo>
                      <a:lnTo>
                        <a:pt x="670" y="579"/>
                      </a:lnTo>
                      <a:lnTo>
                        <a:pt x="670" y="570"/>
                      </a:lnTo>
                      <a:lnTo>
                        <a:pt x="666" y="561"/>
                      </a:lnTo>
                      <a:lnTo>
                        <a:pt x="641" y="559"/>
                      </a:lnTo>
                      <a:lnTo>
                        <a:pt x="635" y="550"/>
                      </a:lnTo>
                      <a:lnTo>
                        <a:pt x="633" y="539"/>
                      </a:lnTo>
                      <a:lnTo>
                        <a:pt x="632" y="528"/>
                      </a:lnTo>
                      <a:lnTo>
                        <a:pt x="634" y="520"/>
                      </a:lnTo>
                      <a:lnTo>
                        <a:pt x="633" y="511"/>
                      </a:lnTo>
                      <a:lnTo>
                        <a:pt x="624" y="509"/>
                      </a:lnTo>
                      <a:lnTo>
                        <a:pt x="623" y="504"/>
                      </a:lnTo>
                      <a:lnTo>
                        <a:pt x="622" y="499"/>
                      </a:lnTo>
                      <a:lnTo>
                        <a:pt x="624" y="490"/>
                      </a:lnTo>
                      <a:lnTo>
                        <a:pt x="629" y="484"/>
                      </a:lnTo>
                      <a:lnTo>
                        <a:pt x="640" y="477"/>
                      </a:lnTo>
                      <a:lnTo>
                        <a:pt x="638" y="467"/>
                      </a:lnTo>
                      <a:lnTo>
                        <a:pt x="627" y="441"/>
                      </a:lnTo>
                      <a:lnTo>
                        <a:pt x="625" y="436"/>
                      </a:lnTo>
                      <a:lnTo>
                        <a:pt x="627" y="431"/>
                      </a:lnTo>
                      <a:lnTo>
                        <a:pt x="636" y="430"/>
                      </a:lnTo>
                      <a:lnTo>
                        <a:pt x="634" y="419"/>
                      </a:lnTo>
                      <a:lnTo>
                        <a:pt x="627" y="418"/>
                      </a:lnTo>
                      <a:lnTo>
                        <a:pt x="624" y="407"/>
                      </a:lnTo>
                      <a:lnTo>
                        <a:pt x="624" y="389"/>
                      </a:lnTo>
                      <a:lnTo>
                        <a:pt x="620" y="388"/>
                      </a:lnTo>
                      <a:lnTo>
                        <a:pt x="603" y="388"/>
                      </a:lnTo>
                      <a:lnTo>
                        <a:pt x="592" y="404"/>
                      </a:lnTo>
                      <a:lnTo>
                        <a:pt x="586" y="409"/>
                      </a:lnTo>
                      <a:lnTo>
                        <a:pt x="582" y="407"/>
                      </a:lnTo>
                      <a:lnTo>
                        <a:pt x="584" y="385"/>
                      </a:lnTo>
                      <a:lnTo>
                        <a:pt x="587" y="372"/>
                      </a:lnTo>
                      <a:lnTo>
                        <a:pt x="591" y="369"/>
                      </a:lnTo>
                      <a:lnTo>
                        <a:pt x="595" y="362"/>
                      </a:lnTo>
                      <a:lnTo>
                        <a:pt x="602" y="358"/>
                      </a:lnTo>
                      <a:lnTo>
                        <a:pt x="603" y="355"/>
                      </a:lnTo>
                      <a:lnTo>
                        <a:pt x="606" y="345"/>
                      </a:lnTo>
                      <a:lnTo>
                        <a:pt x="612" y="337"/>
                      </a:lnTo>
                      <a:lnTo>
                        <a:pt x="635" y="311"/>
                      </a:lnTo>
                      <a:lnTo>
                        <a:pt x="632" y="306"/>
                      </a:lnTo>
                      <a:lnTo>
                        <a:pt x="635" y="299"/>
                      </a:lnTo>
                      <a:lnTo>
                        <a:pt x="652" y="300"/>
                      </a:lnTo>
                      <a:lnTo>
                        <a:pt x="660" y="297"/>
                      </a:lnTo>
                      <a:lnTo>
                        <a:pt x="667" y="291"/>
                      </a:lnTo>
                      <a:lnTo>
                        <a:pt x="665" y="289"/>
                      </a:lnTo>
                      <a:lnTo>
                        <a:pt x="663" y="279"/>
                      </a:lnTo>
                      <a:lnTo>
                        <a:pt x="665" y="251"/>
                      </a:lnTo>
                      <a:lnTo>
                        <a:pt x="672" y="226"/>
                      </a:lnTo>
                      <a:lnTo>
                        <a:pt x="675" y="214"/>
                      </a:lnTo>
                      <a:lnTo>
                        <a:pt x="692" y="191"/>
                      </a:lnTo>
                      <a:lnTo>
                        <a:pt x="694" y="179"/>
                      </a:lnTo>
                      <a:lnTo>
                        <a:pt x="681" y="173"/>
                      </a:lnTo>
                      <a:lnTo>
                        <a:pt x="640" y="161"/>
                      </a:lnTo>
                      <a:lnTo>
                        <a:pt x="622" y="160"/>
                      </a:lnTo>
                      <a:lnTo>
                        <a:pt x="616" y="149"/>
                      </a:lnTo>
                      <a:lnTo>
                        <a:pt x="608" y="143"/>
                      </a:lnTo>
                      <a:lnTo>
                        <a:pt x="596" y="132"/>
                      </a:lnTo>
                      <a:lnTo>
                        <a:pt x="584" y="133"/>
                      </a:lnTo>
                      <a:lnTo>
                        <a:pt x="566" y="128"/>
                      </a:lnTo>
                      <a:lnTo>
                        <a:pt x="558" y="129"/>
                      </a:lnTo>
                      <a:lnTo>
                        <a:pt x="548" y="127"/>
                      </a:lnTo>
                      <a:lnTo>
                        <a:pt x="539" y="119"/>
                      </a:lnTo>
                      <a:lnTo>
                        <a:pt x="528" y="114"/>
                      </a:lnTo>
                      <a:lnTo>
                        <a:pt x="531" y="108"/>
                      </a:lnTo>
                      <a:lnTo>
                        <a:pt x="526" y="106"/>
                      </a:lnTo>
                      <a:lnTo>
                        <a:pt x="526" y="82"/>
                      </a:lnTo>
                      <a:lnTo>
                        <a:pt x="520" y="82"/>
                      </a:lnTo>
                      <a:lnTo>
                        <a:pt x="514" y="90"/>
                      </a:lnTo>
                      <a:lnTo>
                        <a:pt x="509" y="97"/>
                      </a:lnTo>
                      <a:lnTo>
                        <a:pt x="499" y="97"/>
                      </a:lnTo>
                      <a:lnTo>
                        <a:pt x="489" y="93"/>
                      </a:lnTo>
                      <a:lnTo>
                        <a:pt x="487" y="78"/>
                      </a:lnTo>
                      <a:lnTo>
                        <a:pt x="484" y="69"/>
                      </a:lnTo>
                      <a:lnTo>
                        <a:pt x="478" y="64"/>
                      </a:lnTo>
                      <a:lnTo>
                        <a:pt x="466" y="60"/>
                      </a:lnTo>
                      <a:lnTo>
                        <a:pt x="452" y="52"/>
                      </a:lnTo>
                      <a:lnTo>
                        <a:pt x="442" y="48"/>
                      </a:lnTo>
                      <a:lnTo>
                        <a:pt x="433" y="30"/>
                      </a:lnTo>
                      <a:lnTo>
                        <a:pt x="421" y="31"/>
                      </a:lnTo>
                      <a:lnTo>
                        <a:pt x="410" y="26"/>
                      </a:lnTo>
                      <a:lnTo>
                        <a:pt x="408" y="16"/>
                      </a:lnTo>
                      <a:lnTo>
                        <a:pt x="408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83" name="Freeform 136"/>
                <p:cNvSpPr>
                  <a:spLocks noChangeAspect="1"/>
                </p:cNvSpPr>
                <p:nvPr/>
              </p:nvSpPr>
              <p:spPr bwMode="gray">
                <a:xfrm>
                  <a:off x="1974850" y="1087438"/>
                  <a:ext cx="355600" cy="682625"/>
                </a:xfrm>
                <a:custGeom>
                  <a:avLst/>
                  <a:gdLst>
                    <a:gd name="T0" fmla="*/ 13537 w 430"/>
                    <a:gd name="T1" fmla="*/ 68310 h 814"/>
                    <a:gd name="T2" fmla="*/ 15505 w 430"/>
                    <a:gd name="T3" fmla="*/ 66156 h 814"/>
                    <a:gd name="T4" fmla="*/ 19560 w 430"/>
                    <a:gd name="T5" fmla="*/ 66784 h 814"/>
                    <a:gd name="T6" fmla="*/ 24450 w 430"/>
                    <a:gd name="T7" fmla="*/ 62655 h 814"/>
                    <a:gd name="T8" fmla="*/ 22721 w 430"/>
                    <a:gd name="T9" fmla="*/ 60501 h 814"/>
                    <a:gd name="T10" fmla="*/ 23496 w 430"/>
                    <a:gd name="T11" fmla="*/ 59154 h 814"/>
                    <a:gd name="T12" fmla="*/ 25226 w 430"/>
                    <a:gd name="T13" fmla="*/ 56371 h 814"/>
                    <a:gd name="T14" fmla="*/ 23794 w 430"/>
                    <a:gd name="T15" fmla="*/ 49729 h 814"/>
                    <a:gd name="T16" fmla="*/ 20097 w 430"/>
                    <a:gd name="T17" fmla="*/ 50716 h 814"/>
                    <a:gd name="T18" fmla="*/ 20216 w 430"/>
                    <a:gd name="T19" fmla="*/ 45510 h 814"/>
                    <a:gd name="T20" fmla="*/ 20515 w 430"/>
                    <a:gd name="T21" fmla="*/ 44433 h 814"/>
                    <a:gd name="T22" fmla="*/ 18844 w 430"/>
                    <a:gd name="T23" fmla="*/ 38867 h 814"/>
                    <a:gd name="T24" fmla="*/ 15982 w 430"/>
                    <a:gd name="T25" fmla="*/ 34559 h 814"/>
                    <a:gd name="T26" fmla="*/ 13597 w 430"/>
                    <a:gd name="T27" fmla="*/ 26301 h 814"/>
                    <a:gd name="T28" fmla="*/ 9243 w 430"/>
                    <a:gd name="T29" fmla="*/ 23787 h 814"/>
                    <a:gd name="T30" fmla="*/ 10794 w 430"/>
                    <a:gd name="T31" fmla="*/ 20556 h 814"/>
                    <a:gd name="T32" fmla="*/ 11808 w 430"/>
                    <a:gd name="T33" fmla="*/ 18132 h 814"/>
                    <a:gd name="T34" fmla="*/ 13895 w 430"/>
                    <a:gd name="T35" fmla="*/ 9784 h 814"/>
                    <a:gd name="T36" fmla="*/ 9184 w 430"/>
                    <a:gd name="T37" fmla="*/ 8707 h 814"/>
                    <a:gd name="T38" fmla="*/ 5904 w 430"/>
                    <a:gd name="T39" fmla="*/ 9336 h 814"/>
                    <a:gd name="T40" fmla="*/ 6500 w 430"/>
                    <a:gd name="T41" fmla="*/ 7001 h 814"/>
                    <a:gd name="T42" fmla="*/ 9005 w 430"/>
                    <a:gd name="T43" fmla="*/ 0 h 814"/>
                    <a:gd name="T44" fmla="*/ 4472 w 430"/>
                    <a:gd name="T45" fmla="*/ 539 h 814"/>
                    <a:gd name="T46" fmla="*/ 2207 w 430"/>
                    <a:gd name="T47" fmla="*/ 5386 h 814"/>
                    <a:gd name="T48" fmla="*/ 1491 w 430"/>
                    <a:gd name="T49" fmla="*/ 10322 h 814"/>
                    <a:gd name="T50" fmla="*/ 1968 w 430"/>
                    <a:gd name="T51" fmla="*/ 11938 h 814"/>
                    <a:gd name="T52" fmla="*/ 1550 w 430"/>
                    <a:gd name="T53" fmla="*/ 14183 h 814"/>
                    <a:gd name="T54" fmla="*/ 298 w 430"/>
                    <a:gd name="T55" fmla="*/ 17504 h 814"/>
                    <a:gd name="T56" fmla="*/ 1968 w 430"/>
                    <a:gd name="T57" fmla="*/ 19299 h 814"/>
                    <a:gd name="T58" fmla="*/ 1849 w 430"/>
                    <a:gd name="T59" fmla="*/ 22799 h 814"/>
                    <a:gd name="T60" fmla="*/ 2028 w 430"/>
                    <a:gd name="T61" fmla="*/ 25673 h 814"/>
                    <a:gd name="T62" fmla="*/ 1669 w 430"/>
                    <a:gd name="T63" fmla="*/ 29622 h 814"/>
                    <a:gd name="T64" fmla="*/ 3220 w 430"/>
                    <a:gd name="T65" fmla="*/ 22261 h 814"/>
                    <a:gd name="T66" fmla="*/ 3161 w 430"/>
                    <a:gd name="T67" fmla="*/ 24506 h 814"/>
                    <a:gd name="T68" fmla="*/ 4711 w 430"/>
                    <a:gd name="T69" fmla="*/ 24415 h 814"/>
                    <a:gd name="T70" fmla="*/ 4592 w 430"/>
                    <a:gd name="T71" fmla="*/ 27647 h 814"/>
                    <a:gd name="T72" fmla="*/ 3578 w 430"/>
                    <a:gd name="T73" fmla="*/ 33392 h 814"/>
                    <a:gd name="T74" fmla="*/ 3876 w 430"/>
                    <a:gd name="T75" fmla="*/ 34469 h 814"/>
                    <a:gd name="T76" fmla="*/ 5665 w 430"/>
                    <a:gd name="T77" fmla="*/ 34110 h 814"/>
                    <a:gd name="T78" fmla="*/ 9661 w 430"/>
                    <a:gd name="T79" fmla="*/ 33482 h 814"/>
                    <a:gd name="T80" fmla="*/ 8647 w 430"/>
                    <a:gd name="T81" fmla="*/ 38688 h 814"/>
                    <a:gd name="T82" fmla="*/ 10794 w 430"/>
                    <a:gd name="T83" fmla="*/ 39226 h 814"/>
                    <a:gd name="T84" fmla="*/ 10675 w 430"/>
                    <a:gd name="T85" fmla="*/ 43176 h 814"/>
                    <a:gd name="T86" fmla="*/ 10019 w 430"/>
                    <a:gd name="T87" fmla="*/ 46946 h 814"/>
                    <a:gd name="T88" fmla="*/ 5844 w 430"/>
                    <a:gd name="T89" fmla="*/ 50087 h 814"/>
                    <a:gd name="T90" fmla="*/ 6440 w 430"/>
                    <a:gd name="T91" fmla="*/ 55205 h 814"/>
                    <a:gd name="T92" fmla="*/ 3519 w 430"/>
                    <a:gd name="T93" fmla="*/ 60501 h 814"/>
                    <a:gd name="T94" fmla="*/ 5784 w 430"/>
                    <a:gd name="T95" fmla="*/ 60501 h 814"/>
                    <a:gd name="T96" fmla="*/ 8408 w 430"/>
                    <a:gd name="T97" fmla="*/ 62117 h 814"/>
                    <a:gd name="T98" fmla="*/ 11569 w 430"/>
                    <a:gd name="T99" fmla="*/ 59513 h 814"/>
                    <a:gd name="T100" fmla="*/ 9303 w 430"/>
                    <a:gd name="T101" fmla="*/ 63822 h 814"/>
                    <a:gd name="T102" fmla="*/ 2803 w 430"/>
                    <a:gd name="T103" fmla="*/ 71003 h 814"/>
                    <a:gd name="T104" fmla="*/ 2684 w 430"/>
                    <a:gd name="T105" fmla="*/ 72708 h 814"/>
                    <a:gd name="T106" fmla="*/ 4592 w 430"/>
                    <a:gd name="T107" fmla="*/ 70374 h 814"/>
                    <a:gd name="T108" fmla="*/ 8886 w 430"/>
                    <a:gd name="T109" fmla="*/ 68130 h 814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w 430"/>
                    <a:gd name="T166" fmla="*/ 0 h 814"/>
                    <a:gd name="T167" fmla="*/ 430 w 430"/>
                    <a:gd name="T168" fmla="*/ 814 h 814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T165" t="T166" r="T167" b="T168"/>
                  <a:pathLst>
                    <a:path w="430" h="814">
                      <a:moveTo>
                        <a:pt x="199" y="767"/>
                      </a:moveTo>
                      <a:lnTo>
                        <a:pt x="200" y="768"/>
                      </a:lnTo>
                      <a:lnTo>
                        <a:pt x="203" y="762"/>
                      </a:lnTo>
                      <a:lnTo>
                        <a:pt x="212" y="760"/>
                      </a:lnTo>
                      <a:lnTo>
                        <a:pt x="222" y="764"/>
                      </a:lnTo>
                      <a:lnTo>
                        <a:pt x="227" y="761"/>
                      </a:lnTo>
                      <a:lnTo>
                        <a:pt x="225" y="754"/>
                      </a:lnTo>
                      <a:lnTo>
                        <a:pt x="251" y="754"/>
                      </a:lnTo>
                      <a:lnTo>
                        <a:pt x="253" y="750"/>
                      </a:lnTo>
                      <a:lnTo>
                        <a:pt x="259" y="748"/>
                      </a:lnTo>
                      <a:lnTo>
                        <a:pt x="260" y="743"/>
                      </a:lnTo>
                      <a:lnTo>
                        <a:pt x="260" y="737"/>
                      </a:lnTo>
                      <a:lnTo>
                        <a:pt x="267" y="741"/>
                      </a:lnTo>
                      <a:lnTo>
                        <a:pt x="274" y="744"/>
                      </a:lnTo>
                      <a:lnTo>
                        <a:pt x="283" y="741"/>
                      </a:lnTo>
                      <a:lnTo>
                        <a:pt x="285" y="745"/>
                      </a:lnTo>
                      <a:lnTo>
                        <a:pt x="290" y="750"/>
                      </a:lnTo>
                      <a:lnTo>
                        <a:pt x="328" y="744"/>
                      </a:lnTo>
                      <a:lnTo>
                        <a:pt x="339" y="746"/>
                      </a:lnTo>
                      <a:lnTo>
                        <a:pt x="388" y="733"/>
                      </a:lnTo>
                      <a:lnTo>
                        <a:pt x="389" y="729"/>
                      </a:lnTo>
                      <a:lnTo>
                        <a:pt x="410" y="713"/>
                      </a:lnTo>
                      <a:lnTo>
                        <a:pt x="413" y="702"/>
                      </a:lnTo>
                      <a:lnTo>
                        <a:pt x="410" y="698"/>
                      </a:lnTo>
                      <a:lnTo>
                        <a:pt x="386" y="698"/>
                      </a:lnTo>
                      <a:lnTo>
                        <a:pt x="373" y="697"/>
                      </a:lnTo>
                      <a:lnTo>
                        <a:pt x="373" y="689"/>
                      </a:lnTo>
                      <a:lnTo>
                        <a:pt x="369" y="682"/>
                      </a:lnTo>
                      <a:lnTo>
                        <a:pt x="378" y="679"/>
                      </a:lnTo>
                      <a:lnTo>
                        <a:pt x="381" y="674"/>
                      </a:lnTo>
                      <a:lnTo>
                        <a:pt x="386" y="668"/>
                      </a:lnTo>
                      <a:lnTo>
                        <a:pt x="383" y="665"/>
                      </a:lnTo>
                      <a:lnTo>
                        <a:pt x="377" y="663"/>
                      </a:lnTo>
                      <a:lnTo>
                        <a:pt x="383" y="658"/>
                      </a:lnTo>
                      <a:lnTo>
                        <a:pt x="391" y="655"/>
                      </a:lnTo>
                      <a:lnTo>
                        <a:pt x="394" y="659"/>
                      </a:lnTo>
                      <a:lnTo>
                        <a:pt x="403" y="657"/>
                      </a:lnTo>
                      <a:lnTo>
                        <a:pt x="404" y="651"/>
                      </a:lnTo>
                      <a:lnTo>
                        <a:pt x="403" y="642"/>
                      </a:lnTo>
                      <a:lnTo>
                        <a:pt x="408" y="642"/>
                      </a:lnTo>
                      <a:lnTo>
                        <a:pt x="415" y="638"/>
                      </a:lnTo>
                      <a:lnTo>
                        <a:pt x="423" y="628"/>
                      </a:lnTo>
                      <a:lnTo>
                        <a:pt x="429" y="608"/>
                      </a:lnTo>
                      <a:lnTo>
                        <a:pt x="430" y="593"/>
                      </a:lnTo>
                      <a:lnTo>
                        <a:pt x="426" y="577"/>
                      </a:lnTo>
                      <a:lnTo>
                        <a:pt x="418" y="563"/>
                      </a:lnTo>
                      <a:lnTo>
                        <a:pt x="408" y="557"/>
                      </a:lnTo>
                      <a:lnTo>
                        <a:pt x="399" y="554"/>
                      </a:lnTo>
                      <a:lnTo>
                        <a:pt x="387" y="554"/>
                      </a:lnTo>
                      <a:lnTo>
                        <a:pt x="365" y="557"/>
                      </a:lnTo>
                      <a:lnTo>
                        <a:pt x="355" y="572"/>
                      </a:lnTo>
                      <a:lnTo>
                        <a:pt x="350" y="567"/>
                      </a:lnTo>
                      <a:lnTo>
                        <a:pt x="340" y="566"/>
                      </a:lnTo>
                      <a:lnTo>
                        <a:pt x="337" y="565"/>
                      </a:lnTo>
                      <a:lnTo>
                        <a:pt x="340" y="555"/>
                      </a:lnTo>
                      <a:lnTo>
                        <a:pt x="353" y="540"/>
                      </a:lnTo>
                      <a:lnTo>
                        <a:pt x="355" y="534"/>
                      </a:lnTo>
                      <a:lnTo>
                        <a:pt x="355" y="525"/>
                      </a:lnTo>
                      <a:lnTo>
                        <a:pt x="345" y="512"/>
                      </a:lnTo>
                      <a:lnTo>
                        <a:pt x="339" y="507"/>
                      </a:lnTo>
                      <a:lnTo>
                        <a:pt x="335" y="501"/>
                      </a:lnTo>
                      <a:lnTo>
                        <a:pt x="330" y="498"/>
                      </a:lnTo>
                      <a:lnTo>
                        <a:pt x="317" y="485"/>
                      </a:lnTo>
                      <a:lnTo>
                        <a:pt x="321" y="482"/>
                      </a:lnTo>
                      <a:lnTo>
                        <a:pt x="332" y="492"/>
                      </a:lnTo>
                      <a:lnTo>
                        <a:pt x="344" y="495"/>
                      </a:lnTo>
                      <a:lnTo>
                        <a:pt x="345" y="493"/>
                      </a:lnTo>
                      <a:lnTo>
                        <a:pt x="343" y="477"/>
                      </a:lnTo>
                      <a:lnTo>
                        <a:pt x="335" y="471"/>
                      </a:lnTo>
                      <a:lnTo>
                        <a:pt x="326" y="459"/>
                      </a:lnTo>
                      <a:lnTo>
                        <a:pt x="323" y="444"/>
                      </a:lnTo>
                      <a:lnTo>
                        <a:pt x="316" y="433"/>
                      </a:lnTo>
                      <a:lnTo>
                        <a:pt x="311" y="423"/>
                      </a:lnTo>
                      <a:lnTo>
                        <a:pt x="301" y="410"/>
                      </a:lnTo>
                      <a:lnTo>
                        <a:pt x="290" y="405"/>
                      </a:lnTo>
                      <a:lnTo>
                        <a:pt x="276" y="402"/>
                      </a:lnTo>
                      <a:lnTo>
                        <a:pt x="273" y="399"/>
                      </a:lnTo>
                      <a:lnTo>
                        <a:pt x="268" y="385"/>
                      </a:lnTo>
                      <a:lnTo>
                        <a:pt x="260" y="374"/>
                      </a:lnTo>
                      <a:lnTo>
                        <a:pt x="254" y="361"/>
                      </a:lnTo>
                      <a:lnTo>
                        <a:pt x="252" y="350"/>
                      </a:lnTo>
                      <a:lnTo>
                        <a:pt x="248" y="312"/>
                      </a:lnTo>
                      <a:lnTo>
                        <a:pt x="240" y="305"/>
                      </a:lnTo>
                      <a:lnTo>
                        <a:pt x="228" y="293"/>
                      </a:lnTo>
                      <a:lnTo>
                        <a:pt x="221" y="282"/>
                      </a:lnTo>
                      <a:lnTo>
                        <a:pt x="193" y="266"/>
                      </a:lnTo>
                      <a:lnTo>
                        <a:pt x="188" y="265"/>
                      </a:lnTo>
                      <a:lnTo>
                        <a:pt x="171" y="271"/>
                      </a:lnTo>
                      <a:lnTo>
                        <a:pt x="156" y="267"/>
                      </a:lnTo>
                      <a:lnTo>
                        <a:pt x="155" y="265"/>
                      </a:lnTo>
                      <a:lnTo>
                        <a:pt x="157" y="258"/>
                      </a:lnTo>
                      <a:lnTo>
                        <a:pt x="163" y="251"/>
                      </a:lnTo>
                      <a:lnTo>
                        <a:pt x="172" y="249"/>
                      </a:lnTo>
                      <a:lnTo>
                        <a:pt x="182" y="249"/>
                      </a:lnTo>
                      <a:lnTo>
                        <a:pt x="192" y="244"/>
                      </a:lnTo>
                      <a:lnTo>
                        <a:pt x="181" y="229"/>
                      </a:lnTo>
                      <a:lnTo>
                        <a:pt x="176" y="228"/>
                      </a:lnTo>
                      <a:lnTo>
                        <a:pt x="174" y="222"/>
                      </a:lnTo>
                      <a:lnTo>
                        <a:pt x="183" y="223"/>
                      </a:lnTo>
                      <a:lnTo>
                        <a:pt x="189" y="218"/>
                      </a:lnTo>
                      <a:lnTo>
                        <a:pt x="195" y="210"/>
                      </a:lnTo>
                      <a:lnTo>
                        <a:pt x="198" y="202"/>
                      </a:lnTo>
                      <a:lnTo>
                        <a:pt x="211" y="183"/>
                      </a:lnTo>
                      <a:lnTo>
                        <a:pt x="212" y="173"/>
                      </a:lnTo>
                      <a:lnTo>
                        <a:pt x="216" y="160"/>
                      </a:lnTo>
                      <a:lnTo>
                        <a:pt x="220" y="145"/>
                      </a:lnTo>
                      <a:lnTo>
                        <a:pt x="233" y="129"/>
                      </a:lnTo>
                      <a:lnTo>
                        <a:pt x="233" y="109"/>
                      </a:lnTo>
                      <a:lnTo>
                        <a:pt x="230" y="100"/>
                      </a:lnTo>
                      <a:lnTo>
                        <a:pt x="214" y="99"/>
                      </a:lnTo>
                      <a:lnTo>
                        <a:pt x="200" y="102"/>
                      </a:lnTo>
                      <a:lnTo>
                        <a:pt x="178" y="98"/>
                      </a:lnTo>
                      <a:lnTo>
                        <a:pt x="166" y="100"/>
                      </a:lnTo>
                      <a:lnTo>
                        <a:pt x="154" y="97"/>
                      </a:lnTo>
                      <a:lnTo>
                        <a:pt x="118" y="109"/>
                      </a:lnTo>
                      <a:lnTo>
                        <a:pt x="111" y="116"/>
                      </a:lnTo>
                      <a:lnTo>
                        <a:pt x="106" y="113"/>
                      </a:lnTo>
                      <a:lnTo>
                        <a:pt x="108" y="105"/>
                      </a:lnTo>
                      <a:lnTo>
                        <a:pt x="108" y="102"/>
                      </a:lnTo>
                      <a:lnTo>
                        <a:pt x="99" y="104"/>
                      </a:lnTo>
                      <a:lnTo>
                        <a:pt x="99" y="99"/>
                      </a:lnTo>
                      <a:lnTo>
                        <a:pt x="114" y="95"/>
                      </a:lnTo>
                      <a:lnTo>
                        <a:pt x="124" y="86"/>
                      </a:lnTo>
                      <a:lnTo>
                        <a:pt x="107" y="84"/>
                      </a:lnTo>
                      <a:lnTo>
                        <a:pt x="108" y="77"/>
                      </a:lnTo>
                      <a:lnTo>
                        <a:pt x="109" y="78"/>
                      </a:lnTo>
                      <a:lnTo>
                        <a:pt x="119" y="66"/>
                      </a:lnTo>
                      <a:lnTo>
                        <a:pt x="139" y="54"/>
                      </a:lnTo>
                      <a:lnTo>
                        <a:pt x="147" y="39"/>
                      </a:lnTo>
                      <a:lnTo>
                        <a:pt x="161" y="30"/>
                      </a:lnTo>
                      <a:lnTo>
                        <a:pt x="163" y="4"/>
                      </a:lnTo>
                      <a:lnTo>
                        <a:pt x="151" y="0"/>
                      </a:lnTo>
                      <a:lnTo>
                        <a:pt x="138" y="4"/>
                      </a:lnTo>
                      <a:lnTo>
                        <a:pt x="124" y="8"/>
                      </a:lnTo>
                      <a:lnTo>
                        <a:pt x="112" y="8"/>
                      </a:lnTo>
                      <a:lnTo>
                        <a:pt x="96" y="12"/>
                      </a:lnTo>
                      <a:lnTo>
                        <a:pt x="95" y="11"/>
                      </a:lnTo>
                      <a:lnTo>
                        <a:pt x="75" y="6"/>
                      </a:lnTo>
                      <a:lnTo>
                        <a:pt x="64" y="9"/>
                      </a:lnTo>
                      <a:lnTo>
                        <a:pt x="54" y="27"/>
                      </a:lnTo>
                      <a:lnTo>
                        <a:pt x="54" y="41"/>
                      </a:lnTo>
                      <a:lnTo>
                        <a:pt x="42" y="43"/>
                      </a:lnTo>
                      <a:lnTo>
                        <a:pt x="43" y="57"/>
                      </a:lnTo>
                      <a:lnTo>
                        <a:pt x="37" y="60"/>
                      </a:lnTo>
                      <a:lnTo>
                        <a:pt x="39" y="65"/>
                      </a:lnTo>
                      <a:lnTo>
                        <a:pt x="47" y="73"/>
                      </a:lnTo>
                      <a:lnTo>
                        <a:pt x="20" y="88"/>
                      </a:lnTo>
                      <a:lnTo>
                        <a:pt x="20" y="109"/>
                      </a:lnTo>
                      <a:lnTo>
                        <a:pt x="27" y="113"/>
                      </a:lnTo>
                      <a:lnTo>
                        <a:pt x="25" y="115"/>
                      </a:lnTo>
                      <a:lnTo>
                        <a:pt x="18" y="114"/>
                      </a:lnTo>
                      <a:lnTo>
                        <a:pt x="16" y="115"/>
                      </a:lnTo>
                      <a:lnTo>
                        <a:pt x="16" y="130"/>
                      </a:lnTo>
                      <a:lnTo>
                        <a:pt x="22" y="131"/>
                      </a:lnTo>
                      <a:lnTo>
                        <a:pt x="34" y="129"/>
                      </a:lnTo>
                      <a:lnTo>
                        <a:pt x="33" y="133"/>
                      </a:lnTo>
                      <a:lnTo>
                        <a:pt x="27" y="136"/>
                      </a:lnTo>
                      <a:lnTo>
                        <a:pt x="33" y="138"/>
                      </a:lnTo>
                      <a:lnTo>
                        <a:pt x="28" y="147"/>
                      </a:lnTo>
                      <a:lnTo>
                        <a:pt x="27" y="151"/>
                      </a:lnTo>
                      <a:lnTo>
                        <a:pt x="28" y="157"/>
                      </a:lnTo>
                      <a:lnTo>
                        <a:pt x="26" y="158"/>
                      </a:lnTo>
                      <a:lnTo>
                        <a:pt x="22" y="163"/>
                      </a:lnTo>
                      <a:lnTo>
                        <a:pt x="22" y="167"/>
                      </a:lnTo>
                      <a:lnTo>
                        <a:pt x="18" y="170"/>
                      </a:lnTo>
                      <a:lnTo>
                        <a:pt x="16" y="178"/>
                      </a:lnTo>
                      <a:lnTo>
                        <a:pt x="16" y="192"/>
                      </a:lnTo>
                      <a:lnTo>
                        <a:pt x="5" y="195"/>
                      </a:lnTo>
                      <a:lnTo>
                        <a:pt x="0" y="197"/>
                      </a:lnTo>
                      <a:lnTo>
                        <a:pt x="0" y="201"/>
                      </a:lnTo>
                      <a:lnTo>
                        <a:pt x="10" y="202"/>
                      </a:lnTo>
                      <a:lnTo>
                        <a:pt x="11" y="211"/>
                      </a:lnTo>
                      <a:lnTo>
                        <a:pt x="23" y="222"/>
                      </a:lnTo>
                      <a:lnTo>
                        <a:pt x="33" y="215"/>
                      </a:lnTo>
                      <a:lnTo>
                        <a:pt x="43" y="206"/>
                      </a:lnTo>
                      <a:lnTo>
                        <a:pt x="44" y="205"/>
                      </a:lnTo>
                      <a:lnTo>
                        <a:pt x="45" y="206"/>
                      </a:lnTo>
                      <a:lnTo>
                        <a:pt x="45" y="212"/>
                      </a:lnTo>
                      <a:lnTo>
                        <a:pt x="33" y="243"/>
                      </a:lnTo>
                      <a:lnTo>
                        <a:pt x="31" y="254"/>
                      </a:lnTo>
                      <a:lnTo>
                        <a:pt x="31" y="259"/>
                      </a:lnTo>
                      <a:lnTo>
                        <a:pt x="28" y="264"/>
                      </a:lnTo>
                      <a:lnTo>
                        <a:pt x="26" y="275"/>
                      </a:lnTo>
                      <a:lnTo>
                        <a:pt x="26" y="283"/>
                      </a:lnTo>
                      <a:lnTo>
                        <a:pt x="32" y="282"/>
                      </a:lnTo>
                      <a:lnTo>
                        <a:pt x="34" y="286"/>
                      </a:lnTo>
                      <a:lnTo>
                        <a:pt x="33" y="292"/>
                      </a:lnTo>
                      <a:lnTo>
                        <a:pt x="25" y="307"/>
                      </a:lnTo>
                      <a:lnTo>
                        <a:pt x="20" y="331"/>
                      </a:lnTo>
                      <a:lnTo>
                        <a:pt x="20" y="334"/>
                      </a:lnTo>
                      <a:lnTo>
                        <a:pt x="26" y="334"/>
                      </a:lnTo>
                      <a:lnTo>
                        <a:pt x="28" y="330"/>
                      </a:lnTo>
                      <a:lnTo>
                        <a:pt x="32" y="318"/>
                      </a:lnTo>
                      <a:lnTo>
                        <a:pt x="43" y="291"/>
                      </a:lnTo>
                      <a:lnTo>
                        <a:pt x="42" y="277"/>
                      </a:lnTo>
                      <a:lnTo>
                        <a:pt x="39" y="270"/>
                      </a:lnTo>
                      <a:lnTo>
                        <a:pt x="38" y="266"/>
                      </a:lnTo>
                      <a:lnTo>
                        <a:pt x="54" y="248"/>
                      </a:lnTo>
                      <a:lnTo>
                        <a:pt x="54" y="254"/>
                      </a:lnTo>
                      <a:lnTo>
                        <a:pt x="47" y="271"/>
                      </a:lnTo>
                      <a:lnTo>
                        <a:pt x="47" y="282"/>
                      </a:lnTo>
                      <a:lnTo>
                        <a:pt x="49" y="278"/>
                      </a:lnTo>
                      <a:lnTo>
                        <a:pt x="52" y="277"/>
                      </a:lnTo>
                      <a:lnTo>
                        <a:pt x="53" y="273"/>
                      </a:lnTo>
                      <a:lnTo>
                        <a:pt x="55" y="271"/>
                      </a:lnTo>
                      <a:lnTo>
                        <a:pt x="61" y="276"/>
                      </a:lnTo>
                      <a:lnTo>
                        <a:pt x="64" y="275"/>
                      </a:lnTo>
                      <a:lnTo>
                        <a:pt x="64" y="261"/>
                      </a:lnTo>
                      <a:lnTo>
                        <a:pt x="72" y="266"/>
                      </a:lnTo>
                      <a:lnTo>
                        <a:pt x="79" y="272"/>
                      </a:lnTo>
                      <a:lnTo>
                        <a:pt x="74" y="273"/>
                      </a:lnTo>
                      <a:lnTo>
                        <a:pt x="71" y="278"/>
                      </a:lnTo>
                      <a:lnTo>
                        <a:pt x="69" y="283"/>
                      </a:lnTo>
                      <a:lnTo>
                        <a:pt x="68" y="298"/>
                      </a:lnTo>
                      <a:lnTo>
                        <a:pt x="71" y="303"/>
                      </a:lnTo>
                      <a:lnTo>
                        <a:pt x="77" y="308"/>
                      </a:lnTo>
                      <a:lnTo>
                        <a:pt x="79" y="319"/>
                      </a:lnTo>
                      <a:lnTo>
                        <a:pt x="74" y="328"/>
                      </a:lnTo>
                      <a:lnTo>
                        <a:pt x="69" y="341"/>
                      </a:lnTo>
                      <a:lnTo>
                        <a:pt x="61" y="355"/>
                      </a:lnTo>
                      <a:lnTo>
                        <a:pt x="59" y="363"/>
                      </a:lnTo>
                      <a:lnTo>
                        <a:pt x="60" y="372"/>
                      </a:lnTo>
                      <a:lnTo>
                        <a:pt x="54" y="367"/>
                      </a:lnTo>
                      <a:lnTo>
                        <a:pt x="52" y="372"/>
                      </a:lnTo>
                      <a:lnTo>
                        <a:pt x="59" y="395"/>
                      </a:lnTo>
                      <a:lnTo>
                        <a:pt x="64" y="399"/>
                      </a:lnTo>
                      <a:lnTo>
                        <a:pt x="66" y="398"/>
                      </a:lnTo>
                      <a:lnTo>
                        <a:pt x="65" y="384"/>
                      </a:lnTo>
                      <a:lnTo>
                        <a:pt x="66" y="380"/>
                      </a:lnTo>
                      <a:lnTo>
                        <a:pt x="70" y="379"/>
                      </a:lnTo>
                      <a:lnTo>
                        <a:pt x="87" y="391"/>
                      </a:lnTo>
                      <a:lnTo>
                        <a:pt x="92" y="394"/>
                      </a:lnTo>
                      <a:lnTo>
                        <a:pt x="95" y="388"/>
                      </a:lnTo>
                      <a:lnTo>
                        <a:pt x="95" y="380"/>
                      </a:lnTo>
                      <a:lnTo>
                        <a:pt x="119" y="383"/>
                      </a:lnTo>
                      <a:lnTo>
                        <a:pt x="135" y="374"/>
                      </a:lnTo>
                      <a:lnTo>
                        <a:pt x="136" y="372"/>
                      </a:lnTo>
                      <a:lnTo>
                        <a:pt x="144" y="368"/>
                      </a:lnTo>
                      <a:lnTo>
                        <a:pt x="165" y="371"/>
                      </a:lnTo>
                      <a:lnTo>
                        <a:pt x="162" y="373"/>
                      </a:lnTo>
                      <a:lnTo>
                        <a:pt x="158" y="373"/>
                      </a:lnTo>
                      <a:lnTo>
                        <a:pt x="150" y="380"/>
                      </a:lnTo>
                      <a:lnTo>
                        <a:pt x="138" y="406"/>
                      </a:lnTo>
                      <a:lnTo>
                        <a:pt x="135" y="413"/>
                      </a:lnTo>
                      <a:lnTo>
                        <a:pt x="138" y="421"/>
                      </a:lnTo>
                      <a:lnTo>
                        <a:pt x="145" y="431"/>
                      </a:lnTo>
                      <a:lnTo>
                        <a:pt x="149" y="438"/>
                      </a:lnTo>
                      <a:lnTo>
                        <a:pt x="150" y="439"/>
                      </a:lnTo>
                      <a:lnTo>
                        <a:pt x="151" y="437"/>
                      </a:lnTo>
                      <a:lnTo>
                        <a:pt x="158" y="449"/>
                      </a:lnTo>
                      <a:lnTo>
                        <a:pt x="172" y="444"/>
                      </a:lnTo>
                      <a:lnTo>
                        <a:pt x="181" y="437"/>
                      </a:lnTo>
                      <a:lnTo>
                        <a:pt x="184" y="438"/>
                      </a:lnTo>
                      <a:lnTo>
                        <a:pt x="181" y="444"/>
                      </a:lnTo>
                      <a:lnTo>
                        <a:pt x="179" y="461"/>
                      </a:lnTo>
                      <a:lnTo>
                        <a:pt x="174" y="468"/>
                      </a:lnTo>
                      <a:lnTo>
                        <a:pt x="169" y="479"/>
                      </a:lnTo>
                      <a:lnTo>
                        <a:pt x="179" y="481"/>
                      </a:lnTo>
                      <a:lnTo>
                        <a:pt x="174" y="490"/>
                      </a:lnTo>
                      <a:lnTo>
                        <a:pt x="168" y="506"/>
                      </a:lnTo>
                      <a:lnTo>
                        <a:pt x="172" y="509"/>
                      </a:lnTo>
                      <a:lnTo>
                        <a:pt x="177" y="513"/>
                      </a:lnTo>
                      <a:lnTo>
                        <a:pt x="173" y="514"/>
                      </a:lnTo>
                      <a:lnTo>
                        <a:pt x="168" y="523"/>
                      </a:lnTo>
                      <a:lnTo>
                        <a:pt x="128" y="522"/>
                      </a:lnTo>
                      <a:lnTo>
                        <a:pt x="115" y="529"/>
                      </a:lnTo>
                      <a:lnTo>
                        <a:pt x="102" y="540"/>
                      </a:lnTo>
                      <a:lnTo>
                        <a:pt x="79" y="565"/>
                      </a:lnTo>
                      <a:lnTo>
                        <a:pt x="84" y="568"/>
                      </a:lnTo>
                      <a:lnTo>
                        <a:pt x="98" y="558"/>
                      </a:lnTo>
                      <a:lnTo>
                        <a:pt x="109" y="556"/>
                      </a:lnTo>
                      <a:lnTo>
                        <a:pt x="111" y="565"/>
                      </a:lnTo>
                      <a:lnTo>
                        <a:pt x="112" y="585"/>
                      </a:lnTo>
                      <a:lnTo>
                        <a:pt x="113" y="589"/>
                      </a:lnTo>
                      <a:lnTo>
                        <a:pt x="119" y="593"/>
                      </a:lnTo>
                      <a:lnTo>
                        <a:pt x="108" y="615"/>
                      </a:lnTo>
                      <a:lnTo>
                        <a:pt x="79" y="636"/>
                      </a:lnTo>
                      <a:lnTo>
                        <a:pt x="48" y="652"/>
                      </a:lnTo>
                      <a:lnTo>
                        <a:pt x="50" y="654"/>
                      </a:lnTo>
                      <a:lnTo>
                        <a:pt x="52" y="660"/>
                      </a:lnTo>
                      <a:lnTo>
                        <a:pt x="56" y="671"/>
                      </a:lnTo>
                      <a:lnTo>
                        <a:pt x="59" y="674"/>
                      </a:lnTo>
                      <a:lnTo>
                        <a:pt x="65" y="675"/>
                      </a:lnTo>
                      <a:lnTo>
                        <a:pt x="72" y="671"/>
                      </a:lnTo>
                      <a:lnTo>
                        <a:pt x="82" y="663"/>
                      </a:lnTo>
                      <a:lnTo>
                        <a:pt x="91" y="659"/>
                      </a:lnTo>
                      <a:lnTo>
                        <a:pt x="95" y="660"/>
                      </a:lnTo>
                      <a:lnTo>
                        <a:pt x="97" y="674"/>
                      </a:lnTo>
                      <a:lnTo>
                        <a:pt x="101" y="678"/>
                      </a:lnTo>
                      <a:lnTo>
                        <a:pt x="113" y="678"/>
                      </a:lnTo>
                      <a:lnTo>
                        <a:pt x="120" y="671"/>
                      </a:lnTo>
                      <a:lnTo>
                        <a:pt x="123" y="670"/>
                      </a:lnTo>
                      <a:lnTo>
                        <a:pt x="127" y="673"/>
                      </a:lnTo>
                      <a:lnTo>
                        <a:pt x="141" y="692"/>
                      </a:lnTo>
                      <a:lnTo>
                        <a:pt x="147" y="694"/>
                      </a:lnTo>
                      <a:lnTo>
                        <a:pt x="156" y="694"/>
                      </a:lnTo>
                      <a:lnTo>
                        <a:pt x="162" y="689"/>
                      </a:lnTo>
                      <a:lnTo>
                        <a:pt x="166" y="682"/>
                      </a:lnTo>
                      <a:lnTo>
                        <a:pt x="179" y="675"/>
                      </a:lnTo>
                      <a:lnTo>
                        <a:pt x="194" y="663"/>
                      </a:lnTo>
                      <a:lnTo>
                        <a:pt x="195" y="670"/>
                      </a:lnTo>
                      <a:lnTo>
                        <a:pt x="190" y="678"/>
                      </a:lnTo>
                      <a:lnTo>
                        <a:pt x="174" y="697"/>
                      </a:lnTo>
                      <a:lnTo>
                        <a:pt x="172" y="705"/>
                      </a:lnTo>
                      <a:lnTo>
                        <a:pt x="168" y="708"/>
                      </a:lnTo>
                      <a:lnTo>
                        <a:pt x="156" y="711"/>
                      </a:lnTo>
                      <a:lnTo>
                        <a:pt x="124" y="711"/>
                      </a:lnTo>
                      <a:lnTo>
                        <a:pt x="109" y="713"/>
                      </a:lnTo>
                      <a:lnTo>
                        <a:pt x="104" y="724"/>
                      </a:lnTo>
                      <a:lnTo>
                        <a:pt x="95" y="730"/>
                      </a:lnTo>
                      <a:lnTo>
                        <a:pt x="88" y="745"/>
                      </a:lnTo>
                      <a:lnTo>
                        <a:pt x="47" y="791"/>
                      </a:lnTo>
                      <a:lnTo>
                        <a:pt x="31" y="800"/>
                      </a:lnTo>
                      <a:lnTo>
                        <a:pt x="28" y="809"/>
                      </a:lnTo>
                      <a:lnTo>
                        <a:pt x="28" y="813"/>
                      </a:lnTo>
                      <a:lnTo>
                        <a:pt x="31" y="807"/>
                      </a:lnTo>
                      <a:lnTo>
                        <a:pt x="34" y="804"/>
                      </a:lnTo>
                      <a:lnTo>
                        <a:pt x="45" y="810"/>
                      </a:lnTo>
                      <a:lnTo>
                        <a:pt x="50" y="809"/>
                      </a:lnTo>
                      <a:lnTo>
                        <a:pt x="54" y="814"/>
                      </a:lnTo>
                      <a:lnTo>
                        <a:pt x="58" y="809"/>
                      </a:lnTo>
                      <a:lnTo>
                        <a:pt x="60" y="800"/>
                      </a:lnTo>
                      <a:lnTo>
                        <a:pt x="71" y="796"/>
                      </a:lnTo>
                      <a:lnTo>
                        <a:pt x="77" y="784"/>
                      </a:lnTo>
                      <a:lnTo>
                        <a:pt x="107" y="783"/>
                      </a:lnTo>
                      <a:lnTo>
                        <a:pt x="127" y="791"/>
                      </a:lnTo>
                      <a:lnTo>
                        <a:pt x="134" y="791"/>
                      </a:lnTo>
                      <a:lnTo>
                        <a:pt x="141" y="782"/>
                      </a:lnTo>
                      <a:lnTo>
                        <a:pt x="145" y="760"/>
                      </a:lnTo>
                      <a:lnTo>
                        <a:pt x="149" y="759"/>
                      </a:lnTo>
                      <a:lnTo>
                        <a:pt x="156" y="759"/>
                      </a:lnTo>
                      <a:lnTo>
                        <a:pt x="166" y="754"/>
                      </a:lnTo>
                      <a:lnTo>
                        <a:pt x="182" y="750"/>
                      </a:lnTo>
                      <a:lnTo>
                        <a:pt x="199" y="767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84" name="Freeform 137"/>
                <p:cNvSpPr>
                  <a:spLocks noChangeAspect="1"/>
                </p:cNvSpPr>
                <p:nvPr/>
              </p:nvSpPr>
              <p:spPr bwMode="gray">
                <a:xfrm>
                  <a:off x="1885950" y="1366838"/>
                  <a:ext cx="115888" cy="106362"/>
                </a:xfrm>
                <a:custGeom>
                  <a:avLst/>
                  <a:gdLst>
                    <a:gd name="T0" fmla="*/ 1703 w 140"/>
                    <a:gd name="T1" fmla="*/ 3345 h 126"/>
                    <a:gd name="T2" fmla="*/ 1643 w 140"/>
                    <a:gd name="T3" fmla="*/ 4460 h 126"/>
                    <a:gd name="T4" fmla="*/ 1277 w 140"/>
                    <a:gd name="T5" fmla="*/ 5389 h 126"/>
                    <a:gd name="T6" fmla="*/ 669 w 140"/>
                    <a:gd name="T7" fmla="*/ 5482 h 126"/>
                    <a:gd name="T8" fmla="*/ 669 w 140"/>
                    <a:gd name="T9" fmla="*/ 6690 h 126"/>
                    <a:gd name="T10" fmla="*/ 0 w 140"/>
                    <a:gd name="T11" fmla="*/ 7433 h 126"/>
                    <a:gd name="T12" fmla="*/ 973 w 140"/>
                    <a:gd name="T13" fmla="*/ 8455 h 126"/>
                    <a:gd name="T14" fmla="*/ 1399 w 140"/>
                    <a:gd name="T15" fmla="*/ 10221 h 126"/>
                    <a:gd name="T16" fmla="*/ 2068 w 140"/>
                    <a:gd name="T17" fmla="*/ 10685 h 126"/>
                    <a:gd name="T18" fmla="*/ 2859 w 140"/>
                    <a:gd name="T19" fmla="*/ 9663 h 126"/>
                    <a:gd name="T20" fmla="*/ 3224 w 140"/>
                    <a:gd name="T21" fmla="*/ 8641 h 126"/>
                    <a:gd name="T22" fmla="*/ 4988 w 140"/>
                    <a:gd name="T23" fmla="*/ 7897 h 126"/>
                    <a:gd name="T24" fmla="*/ 5900 w 140"/>
                    <a:gd name="T25" fmla="*/ 9199 h 126"/>
                    <a:gd name="T26" fmla="*/ 5961 w 140"/>
                    <a:gd name="T27" fmla="*/ 9849 h 126"/>
                    <a:gd name="T28" fmla="*/ 5961 w 140"/>
                    <a:gd name="T29" fmla="*/ 11242 h 126"/>
                    <a:gd name="T30" fmla="*/ 6143 w 140"/>
                    <a:gd name="T31" fmla="*/ 11707 h 126"/>
                    <a:gd name="T32" fmla="*/ 6265 w 140"/>
                    <a:gd name="T33" fmla="*/ 11707 h 126"/>
                    <a:gd name="T34" fmla="*/ 7116 w 140"/>
                    <a:gd name="T35" fmla="*/ 10871 h 126"/>
                    <a:gd name="T36" fmla="*/ 7239 w 140"/>
                    <a:gd name="T37" fmla="*/ 9942 h 126"/>
                    <a:gd name="T38" fmla="*/ 8029 w 140"/>
                    <a:gd name="T39" fmla="*/ 9756 h 126"/>
                    <a:gd name="T40" fmla="*/ 8394 w 140"/>
                    <a:gd name="T41" fmla="*/ 9013 h 126"/>
                    <a:gd name="T42" fmla="*/ 8029 w 140"/>
                    <a:gd name="T43" fmla="*/ 7897 h 126"/>
                    <a:gd name="T44" fmla="*/ 7907 w 140"/>
                    <a:gd name="T45" fmla="*/ 7247 h 126"/>
                    <a:gd name="T46" fmla="*/ 8394 w 140"/>
                    <a:gd name="T47" fmla="*/ 8362 h 126"/>
                    <a:gd name="T48" fmla="*/ 8516 w 140"/>
                    <a:gd name="T49" fmla="*/ 7340 h 126"/>
                    <a:gd name="T50" fmla="*/ 8212 w 140"/>
                    <a:gd name="T51" fmla="*/ 6318 h 126"/>
                    <a:gd name="T52" fmla="*/ 7907 w 140"/>
                    <a:gd name="T53" fmla="*/ 6133 h 126"/>
                    <a:gd name="T54" fmla="*/ 7056 w 140"/>
                    <a:gd name="T55" fmla="*/ 6318 h 126"/>
                    <a:gd name="T56" fmla="*/ 7421 w 140"/>
                    <a:gd name="T57" fmla="*/ 5296 h 126"/>
                    <a:gd name="T58" fmla="*/ 7299 w 140"/>
                    <a:gd name="T59" fmla="*/ 3623 h 126"/>
                    <a:gd name="T60" fmla="*/ 6813 w 140"/>
                    <a:gd name="T61" fmla="*/ 2509 h 126"/>
                    <a:gd name="T62" fmla="*/ 6448 w 140"/>
                    <a:gd name="T63" fmla="*/ 1487 h 126"/>
                    <a:gd name="T64" fmla="*/ 5414 w 140"/>
                    <a:gd name="T65" fmla="*/ 929 h 126"/>
                    <a:gd name="T66" fmla="*/ 3893 w 140"/>
                    <a:gd name="T67" fmla="*/ 1673 h 126"/>
                    <a:gd name="T68" fmla="*/ 3528 w 140"/>
                    <a:gd name="T69" fmla="*/ 2230 h 126"/>
                    <a:gd name="T70" fmla="*/ 3041 w 140"/>
                    <a:gd name="T71" fmla="*/ 2509 h 126"/>
                    <a:gd name="T72" fmla="*/ 2920 w 140"/>
                    <a:gd name="T73" fmla="*/ 2230 h 126"/>
                    <a:gd name="T74" fmla="*/ 3589 w 140"/>
                    <a:gd name="T75" fmla="*/ 929 h 126"/>
                    <a:gd name="T76" fmla="*/ 3467 w 140"/>
                    <a:gd name="T77" fmla="*/ 650 h 126"/>
                    <a:gd name="T78" fmla="*/ 2920 w 140"/>
                    <a:gd name="T79" fmla="*/ 186 h 126"/>
                    <a:gd name="T80" fmla="*/ 2372 w 140"/>
                    <a:gd name="T81" fmla="*/ 0 h 126"/>
                    <a:gd name="T82" fmla="*/ 2312 w 140"/>
                    <a:gd name="T83" fmla="*/ 465 h 126"/>
                    <a:gd name="T84" fmla="*/ 2190 w 140"/>
                    <a:gd name="T85" fmla="*/ 743 h 126"/>
                    <a:gd name="T86" fmla="*/ 2007 w 140"/>
                    <a:gd name="T87" fmla="*/ 1301 h 126"/>
                    <a:gd name="T88" fmla="*/ 2068 w 140"/>
                    <a:gd name="T89" fmla="*/ 1858 h 126"/>
                    <a:gd name="T90" fmla="*/ 2068 w 140"/>
                    <a:gd name="T91" fmla="*/ 2509 h 126"/>
                    <a:gd name="T92" fmla="*/ 2007 w 140"/>
                    <a:gd name="T93" fmla="*/ 3159 h 126"/>
                    <a:gd name="T94" fmla="*/ 1703 w 140"/>
                    <a:gd name="T95" fmla="*/ 3345 h 12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140"/>
                    <a:gd name="T145" fmla="*/ 0 h 126"/>
                    <a:gd name="T146" fmla="*/ 140 w 140"/>
                    <a:gd name="T147" fmla="*/ 126 h 12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140" h="126">
                      <a:moveTo>
                        <a:pt x="28" y="36"/>
                      </a:moveTo>
                      <a:lnTo>
                        <a:pt x="27" y="48"/>
                      </a:lnTo>
                      <a:lnTo>
                        <a:pt x="21" y="58"/>
                      </a:lnTo>
                      <a:lnTo>
                        <a:pt x="11" y="59"/>
                      </a:lnTo>
                      <a:lnTo>
                        <a:pt x="11" y="72"/>
                      </a:lnTo>
                      <a:lnTo>
                        <a:pt x="0" y="80"/>
                      </a:lnTo>
                      <a:lnTo>
                        <a:pt x="16" y="91"/>
                      </a:lnTo>
                      <a:lnTo>
                        <a:pt x="23" y="110"/>
                      </a:lnTo>
                      <a:lnTo>
                        <a:pt x="34" y="115"/>
                      </a:lnTo>
                      <a:lnTo>
                        <a:pt x="47" y="104"/>
                      </a:lnTo>
                      <a:lnTo>
                        <a:pt x="53" y="93"/>
                      </a:lnTo>
                      <a:lnTo>
                        <a:pt x="82" y="85"/>
                      </a:lnTo>
                      <a:lnTo>
                        <a:pt x="97" y="99"/>
                      </a:lnTo>
                      <a:lnTo>
                        <a:pt x="98" y="106"/>
                      </a:lnTo>
                      <a:lnTo>
                        <a:pt x="98" y="121"/>
                      </a:lnTo>
                      <a:lnTo>
                        <a:pt x="101" y="126"/>
                      </a:lnTo>
                      <a:lnTo>
                        <a:pt x="103" y="126"/>
                      </a:lnTo>
                      <a:lnTo>
                        <a:pt x="117" y="117"/>
                      </a:lnTo>
                      <a:lnTo>
                        <a:pt x="119" y="107"/>
                      </a:lnTo>
                      <a:lnTo>
                        <a:pt x="132" y="105"/>
                      </a:lnTo>
                      <a:lnTo>
                        <a:pt x="138" y="97"/>
                      </a:lnTo>
                      <a:lnTo>
                        <a:pt x="132" y="85"/>
                      </a:lnTo>
                      <a:lnTo>
                        <a:pt x="130" y="78"/>
                      </a:lnTo>
                      <a:lnTo>
                        <a:pt x="138" y="90"/>
                      </a:lnTo>
                      <a:lnTo>
                        <a:pt x="140" y="79"/>
                      </a:lnTo>
                      <a:lnTo>
                        <a:pt x="135" y="68"/>
                      </a:lnTo>
                      <a:lnTo>
                        <a:pt x="130" y="66"/>
                      </a:lnTo>
                      <a:lnTo>
                        <a:pt x="116" y="68"/>
                      </a:lnTo>
                      <a:lnTo>
                        <a:pt x="122" y="57"/>
                      </a:lnTo>
                      <a:lnTo>
                        <a:pt x="120" y="39"/>
                      </a:lnTo>
                      <a:lnTo>
                        <a:pt x="112" y="27"/>
                      </a:lnTo>
                      <a:lnTo>
                        <a:pt x="106" y="16"/>
                      </a:lnTo>
                      <a:lnTo>
                        <a:pt x="89" y="10"/>
                      </a:lnTo>
                      <a:lnTo>
                        <a:pt x="64" y="18"/>
                      </a:lnTo>
                      <a:lnTo>
                        <a:pt x="58" y="24"/>
                      </a:lnTo>
                      <a:lnTo>
                        <a:pt x="50" y="27"/>
                      </a:lnTo>
                      <a:lnTo>
                        <a:pt x="48" y="24"/>
                      </a:lnTo>
                      <a:lnTo>
                        <a:pt x="59" y="10"/>
                      </a:lnTo>
                      <a:lnTo>
                        <a:pt x="57" y="7"/>
                      </a:lnTo>
                      <a:lnTo>
                        <a:pt x="48" y="2"/>
                      </a:lnTo>
                      <a:lnTo>
                        <a:pt x="39" y="0"/>
                      </a:lnTo>
                      <a:lnTo>
                        <a:pt x="38" y="5"/>
                      </a:lnTo>
                      <a:lnTo>
                        <a:pt x="36" y="8"/>
                      </a:lnTo>
                      <a:lnTo>
                        <a:pt x="33" y="14"/>
                      </a:lnTo>
                      <a:lnTo>
                        <a:pt x="34" y="20"/>
                      </a:lnTo>
                      <a:lnTo>
                        <a:pt x="34" y="27"/>
                      </a:lnTo>
                      <a:lnTo>
                        <a:pt x="33" y="34"/>
                      </a:lnTo>
                      <a:lnTo>
                        <a:pt x="28" y="36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85" name="Freeform 138"/>
                <p:cNvSpPr>
                  <a:spLocks noChangeAspect="1"/>
                </p:cNvSpPr>
                <p:nvPr/>
              </p:nvSpPr>
              <p:spPr bwMode="gray">
                <a:xfrm>
                  <a:off x="1784350" y="1376363"/>
                  <a:ext cx="192088" cy="288925"/>
                </a:xfrm>
                <a:custGeom>
                  <a:avLst/>
                  <a:gdLst>
                    <a:gd name="T0" fmla="*/ 12989 w 233"/>
                    <a:gd name="T1" fmla="*/ 8742 h 345"/>
                    <a:gd name="T2" fmla="*/ 10367 w 233"/>
                    <a:gd name="T3" fmla="*/ 7570 h 345"/>
                    <a:gd name="T4" fmla="*/ 8620 w 233"/>
                    <a:gd name="T5" fmla="*/ 9012 h 345"/>
                    <a:gd name="T6" fmla="*/ 7921 w 233"/>
                    <a:gd name="T7" fmla="*/ 5677 h 345"/>
                    <a:gd name="T8" fmla="*/ 8853 w 233"/>
                    <a:gd name="T9" fmla="*/ 3515 h 345"/>
                    <a:gd name="T10" fmla="*/ 8853 w 233"/>
                    <a:gd name="T11" fmla="*/ 181 h 345"/>
                    <a:gd name="T12" fmla="*/ 7862 w 233"/>
                    <a:gd name="T13" fmla="*/ 540 h 345"/>
                    <a:gd name="T14" fmla="*/ 6582 w 233"/>
                    <a:gd name="T15" fmla="*/ 1622 h 345"/>
                    <a:gd name="T16" fmla="*/ 6291 w 233"/>
                    <a:gd name="T17" fmla="*/ 3065 h 345"/>
                    <a:gd name="T18" fmla="*/ 5125 w 233"/>
                    <a:gd name="T19" fmla="*/ 4776 h 345"/>
                    <a:gd name="T20" fmla="*/ 6057 w 233"/>
                    <a:gd name="T21" fmla="*/ 5407 h 345"/>
                    <a:gd name="T22" fmla="*/ 6990 w 233"/>
                    <a:gd name="T23" fmla="*/ 5677 h 345"/>
                    <a:gd name="T24" fmla="*/ 5766 w 233"/>
                    <a:gd name="T25" fmla="*/ 7840 h 345"/>
                    <a:gd name="T26" fmla="*/ 3786 w 233"/>
                    <a:gd name="T27" fmla="*/ 8742 h 345"/>
                    <a:gd name="T28" fmla="*/ 1806 w 233"/>
                    <a:gd name="T29" fmla="*/ 8652 h 345"/>
                    <a:gd name="T30" fmla="*/ 1339 w 233"/>
                    <a:gd name="T31" fmla="*/ 10634 h 345"/>
                    <a:gd name="T32" fmla="*/ 2504 w 233"/>
                    <a:gd name="T33" fmla="*/ 11716 h 345"/>
                    <a:gd name="T34" fmla="*/ 1398 w 233"/>
                    <a:gd name="T35" fmla="*/ 13879 h 345"/>
                    <a:gd name="T36" fmla="*/ 1339 w 233"/>
                    <a:gd name="T37" fmla="*/ 15591 h 345"/>
                    <a:gd name="T38" fmla="*/ 2330 w 233"/>
                    <a:gd name="T39" fmla="*/ 16132 h 345"/>
                    <a:gd name="T40" fmla="*/ 4543 w 233"/>
                    <a:gd name="T41" fmla="*/ 17304 h 345"/>
                    <a:gd name="T42" fmla="*/ 3145 w 233"/>
                    <a:gd name="T43" fmla="*/ 18836 h 345"/>
                    <a:gd name="T44" fmla="*/ 1864 w 233"/>
                    <a:gd name="T45" fmla="*/ 22350 h 345"/>
                    <a:gd name="T46" fmla="*/ 4718 w 233"/>
                    <a:gd name="T47" fmla="*/ 21449 h 345"/>
                    <a:gd name="T48" fmla="*/ 3262 w 233"/>
                    <a:gd name="T49" fmla="*/ 22440 h 345"/>
                    <a:gd name="T50" fmla="*/ 1689 w 233"/>
                    <a:gd name="T51" fmla="*/ 24694 h 345"/>
                    <a:gd name="T52" fmla="*/ 874 w 233"/>
                    <a:gd name="T53" fmla="*/ 25144 h 345"/>
                    <a:gd name="T54" fmla="*/ 0 w 233"/>
                    <a:gd name="T55" fmla="*/ 26225 h 345"/>
                    <a:gd name="T56" fmla="*/ 757 w 233"/>
                    <a:gd name="T57" fmla="*/ 26946 h 345"/>
                    <a:gd name="T58" fmla="*/ 641 w 233"/>
                    <a:gd name="T59" fmla="*/ 28298 h 345"/>
                    <a:gd name="T60" fmla="*/ 2214 w 233"/>
                    <a:gd name="T61" fmla="*/ 28118 h 345"/>
                    <a:gd name="T62" fmla="*/ 932 w 233"/>
                    <a:gd name="T63" fmla="*/ 30101 h 345"/>
                    <a:gd name="T64" fmla="*/ 2796 w 233"/>
                    <a:gd name="T65" fmla="*/ 29560 h 345"/>
                    <a:gd name="T66" fmla="*/ 1922 w 233"/>
                    <a:gd name="T67" fmla="*/ 30461 h 345"/>
                    <a:gd name="T68" fmla="*/ 2562 w 233"/>
                    <a:gd name="T69" fmla="*/ 30641 h 345"/>
                    <a:gd name="T70" fmla="*/ 3494 w 233"/>
                    <a:gd name="T71" fmla="*/ 30912 h 345"/>
                    <a:gd name="T72" fmla="*/ 5941 w 233"/>
                    <a:gd name="T73" fmla="*/ 29650 h 345"/>
                    <a:gd name="T74" fmla="*/ 6349 w 233"/>
                    <a:gd name="T75" fmla="*/ 27757 h 345"/>
                    <a:gd name="T76" fmla="*/ 6931 w 233"/>
                    <a:gd name="T77" fmla="*/ 28569 h 345"/>
                    <a:gd name="T78" fmla="*/ 8446 w 233"/>
                    <a:gd name="T79" fmla="*/ 27578 h 345"/>
                    <a:gd name="T80" fmla="*/ 8911 w 233"/>
                    <a:gd name="T81" fmla="*/ 26225 h 345"/>
                    <a:gd name="T82" fmla="*/ 11707 w 233"/>
                    <a:gd name="T83" fmla="*/ 25324 h 345"/>
                    <a:gd name="T84" fmla="*/ 12697 w 233"/>
                    <a:gd name="T85" fmla="*/ 25054 h 345"/>
                    <a:gd name="T86" fmla="*/ 13105 w 233"/>
                    <a:gd name="T87" fmla="*/ 21268 h 345"/>
                    <a:gd name="T88" fmla="*/ 13454 w 233"/>
                    <a:gd name="T89" fmla="*/ 17754 h 345"/>
                    <a:gd name="T90" fmla="*/ 13571 w 233"/>
                    <a:gd name="T91" fmla="*/ 14420 h 345"/>
                    <a:gd name="T92" fmla="*/ 13163 w 233"/>
                    <a:gd name="T93" fmla="*/ 10544 h 345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233"/>
                    <a:gd name="T142" fmla="*/ 0 h 345"/>
                    <a:gd name="T143" fmla="*/ 233 w 233"/>
                    <a:gd name="T144" fmla="*/ 345 h 345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233" h="345">
                      <a:moveTo>
                        <a:pt x="226" y="117"/>
                      </a:moveTo>
                      <a:lnTo>
                        <a:pt x="223" y="112"/>
                      </a:lnTo>
                      <a:lnTo>
                        <a:pt x="223" y="97"/>
                      </a:lnTo>
                      <a:lnTo>
                        <a:pt x="222" y="90"/>
                      </a:lnTo>
                      <a:lnTo>
                        <a:pt x="207" y="76"/>
                      </a:lnTo>
                      <a:lnTo>
                        <a:pt x="178" y="84"/>
                      </a:lnTo>
                      <a:lnTo>
                        <a:pt x="172" y="95"/>
                      </a:lnTo>
                      <a:lnTo>
                        <a:pt x="159" y="106"/>
                      </a:lnTo>
                      <a:lnTo>
                        <a:pt x="148" y="100"/>
                      </a:lnTo>
                      <a:lnTo>
                        <a:pt x="141" y="82"/>
                      </a:lnTo>
                      <a:lnTo>
                        <a:pt x="125" y="71"/>
                      </a:lnTo>
                      <a:lnTo>
                        <a:pt x="136" y="63"/>
                      </a:lnTo>
                      <a:lnTo>
                        <a:pt x="136" y="50"/>
                      </a:lnTo>
                      <a:lnTo>
                        <a:pt x="146" y="49"/>
                      </a:lnTo>
                      <a:lnTo>
                        <a:pt x="152" y="39"/>
                      </a:lnTo>
                      <a:lnTo>
                        <a:pt x="153" y="27"/>
                      </a:lnTo>
                      <a:lnTo>
                        <a:pt x="155" y="22"/>
                      </a:lnTo>
                      <a:lnTo>
                        <a:pt x="152" y="2"/>
                      </a:lnTo>
                      <a:lnTo>
                        <a:pt x="151" y="0"/>
                      </a:lnTo>
                      <a:lnTo>
                        <a:pt x="145" y="1"/>
                      </a:lnTo>
                      <a:lnTo>
                        <a:pt x="135" y="6"/>
                      </a:lnTo>
                      <a:lnTo>
                        <a:pt x="131" y="4"/>
                      </a:lnTo>
                      <a:lnTo>
                        <a:pt x="121" y="11"/>
                      </a:lnTo>
                      <a:lnTo>
                        <a:pt x="113" y="18"/>
                      </a:lnTo>
                      <a:lnTo>
                        <a:pt x="108" y="20"/>
                      </a:lnTo>
                      <a:lnTo>
                        <a:pt x="105" y="30"/>
                      </a:lnTo>
                      <a:lnTo>
                        <a:pt x="108" y="34"/>
                      </a:lnTo>
                      <a:lnTo>
                        <a:pt x="107" y="37"/>
                      </a:lnTo>
                      <a:lnTo>
                        <a:pt x="99" y="45"/>
                      </a:lnTo>
                      <a:lnTo>
                        <a:pt x="88" y="53"/>
                      </a:lnTo>
                      <a:lnTo>
                        <a:pt x="91" y="59"/>
                      </a:lnTo>
                      <a:lnTo>
                        <a:pt x="99" y="59"/>
                      </a:lnTo>
                      <a:lnTo>
                        <a:pt x="104" y="60"/>
                      </a:lnTo>
                      <a:lnTo>
                        <a:pt x="110" y="59"/>
                      </a:lnTo>
                      <a:lnTo>
                        <a:pt x="119" y="59"/>
                      </a:lnTo>
                      <a:lnTo>
                        <a:pt x="120" y="63"/>
                      </a:lnTo>
                      <a:lnTo>
                        <a:pt x="117" y="71"/>
                      </a:lnTo>
                      <a:lnTo>
                        <a:pt x="98" y="84"/>
                      </a:lnTo>
                      <a:lnTo>
                        <a:pt x="99" y="87"/>
                      </a:lnTo>
                      <a:lnTo>
                        <a:pt x="98" y="95"/>
                      </a:lnTo>
                      <a:lnTo>
                        <a:pt x="83" y="93"/>
                      </a:lnTo>
                      <a:lnTo>
                        <a:pt x="65" y="97"/>
                      </a:lnTo>
                      <a:lnTo>
                        <a:pt x="61" y="90"/>
                      </a:lnTo>
                      <a:lnTo>
                        <a:pt x="37" y="87"/>
                      </a:lnTo>
                      <a:lnTo>
                        <a:pt x="31" y="96"/>
                      </a:lnTo>
                      <a:lnTo>
                        <a:pt x="26" y="104"/>
                      </a:lnTo>
                      <a:lnTo>
                        <a:pt x="29" y="120"/>
                      </a:lnTo>
                      <a:lnTo>
                        <a:pt x="23" y="118"/>
                      </a:lnTo>
                      <a:lnTo>
                        <a:pt x="15" y="119"/>
                      </a:lnTo>
                      <a:lnTo>
                        <a:pt x="21" y="128"/>
                      </a:lnTo>
                      <a:lnTo>
                        <a:pt x="43" y="130"/>
                      </a:lnTo>
                      <a:lnTo>
                        <a:pt x="44" y="136"/>
                      </a:lnTo>
                      <a:lnTo>
                        <a:pt x="28" y="146"/>
                      </a:lnTo>
                      <a:lnTo>
                        <a:pt x="24" y="154"/>
                      </a:lnTo>
                      <a:lnTo>
                        <a:pt x="17" y="158"/>
                      </a:lnTo>
                      <a:lnTo>
                        <a:pt x="17" y="166"/>
                      </a:lnTo>
                      <a:lnTo>
                        <a:pt x="23" y="173"/>
                      </a:lnTo>
                      <a:lnTo>
                        <a:pt x="28" y="174"/>
                      </a:lnTo>
                      <a:lnTo>
                        <a:pt x="28" y="179"/>
                      </a:lnTo>
                      <a:lnTo>
                        <a:pt x="40" y="179"/>
                      </a:lnTo>
                      <a:lnTo>
                        <a:pt x="43" y="186"/>
                      </a:lnTo>
                      <a:lnTo>
                        <a:pt x="75" y="187"/>
                      </a:lnTo>
                      <a:lnTo>
                        <a:pt x="78" y="192"/>
                      </a:lnTo>
                      <a:lnTo>
                        <a:pt x="74" y="197"/>
                      </a:lnTo>
                      <a:lnTo>
                        <a:pt x="61" y="201"/>
                      </a:lnTo>
                      <a:lnTo>
                        <a:pt x="54" y="209"/>
                      </a:lnTo>
                      <a:lnTo>
                        <a:pt x="53" y="224"/>
                      </a:lnTo>
                      <a:lnTo>
                        <a:pt x="48" y="233"/>
                      </a:lnTo>
                      <a:lnTo>
                        <a:pt x="32" y="248"/>
                      </a:lnTo>
                      <a:lnTo>
                        <a:pt x="65" y="243"/>
                      </a:lnTo>
                      <a:lnTo>
                        <a:pt x="81" y="227"/>
                      </a:lnTo>
                      <a:lnTo>
                        <a:pt x="81" y="238"/>
                      </a:lnTo>
                      <a:lnTo>
                        <a:pt x="89" y="240"/>
                      </a:lnTo>
                      <a:lnTo>
                        <a:pt x="91" y="241"/>
                      </a:lnTo>
                      <a:lnTo>
                        <a:pt x="56" y="249"/>
                      </a:lnTo>
                      <a:lnTo>
                        <a:pt x="42" y="251"/>
                      </a:lnTo>
                      <a:lnTo>
                        <a:pt x="31" y="268"/>
                      </a:lnTo>
                      <a:lnTo>
                        <a:pt x="29" y="274"/>
                      </a:lnTo>
                      <a:lnTo>
                        <a:pt x="27" y="278"/>
                      </a:lnTo>
                      <a:lnTo>
                        <a:pt x="21" y="276"/>
                      </a:lnTo>
                      <a:lnTo>
                        <a:pt x="15" y="279"/>
                      </a:lnTo>
                      <a:lnTo>
                        <a:pt x="8" y="278"/>
                      </a:lnTo>
                      <a:lnTo>
                        <a:pt x="2" y="283"/>
                      </a:lnTo>
                      <a:lnTo>
                        <a:pt x="0" y="291"/>
                      </a:lnTo>
                      <a:lnTo>
                        <a:pt x="24" y="289"/>
                      </a:lnTo>
                      <a:lnTo>
                        <a:pt x="26" y="294"/>
                      </a:lnTo>
                      <a:lnTo>
                        <a:pt x="13" y="299"/>
                      </a:lnTo>
                      <a:lnTo>
                        <a:pt x="5" y="308"/>
                      </a:lnTo>
                      <a:lnTo>
                        <a:pt x="3" y="314"/>
                      </a:lnTo>
                      <a:lnTo>
                        <a:pt x="11" y="314"/>
                      </a:lnTo>
                      <a:lnTo>
                        <a:pt x="13" y="319"/>
                      </a:lnTo>
                      <a:lnTo>
                        <a:pt x="16" y="319"/>
                      </a:lnTo>
                      <a:lnTo>
                        <a:pt x="38" y="312"/>
                      </a:lnTo>
                      <a:lnTo>
                        <a:pt x="38" y="318"/>
                      </a:lnTo>
                      <a:lnTo>
                        <a:pt x="29" y="323"/>
                      </a:lnTo>
                      <a:lnTo>
                        <a:pt x="16" y="334"/>
                      </a:lnTo>
                      <a:lnTo>
                        <a:pt x="19" y="334"/>
                      </a:lnTo>
                      <a:lnTo>
                        <a:pt x="45" y="326"/>
                      </a:lnTo>
                      <a:lnTo>
                        <a:pt x="48" y="328"/>
                      </a:lnTo>
                      <a:lnTo>
                        <a:pt x="45" y="334"/>
                      </a:lnTo>
                      <a:lnTo>
                        <a:pt x="39" y="334"/>
                      </a:lnTo>
                      <a:lnTo>
                        <a:pt x="33" y="338"/>
                      </a:lnTo>
                      <a:lnTo>
                        <a:pt x="34" y="340"/>
                      </a:lnTo>
                      <a:lnTo>
                        <a:pt x="34" y="345"/>
                      </a:lnTo>
                      <a:lnTo>
                        <a:pt x="44" y="340"/>
                      </a:lnTo>
                      <a:lnTo>
                        <a:pt x="51" y="339"/>
                      </a:lnTo>
                      <a:lnTo>
                        <a:pt x="55" y="341"/>
                      </a:lnTo>
                      <a:lnTo>
                        <a:pt x="60" y="343"/>
                      </a:lnTo>
                      <a:lnTo>
                        <a:pt x="67" y="338"/>
                      </a:lnTo>
                      <a:lnTo>
                        <a:pt x="74" y="338"/>
                      </a:lnTo>
                      <a:lnTo>
                        <a:pt x="102" y="329"/>
                      </a:lnTo>
                      <a:lnTo>
                        <a:pt x="109" y="323"/>
                      </a:lnTo>
                      <a:lnTo>
                        <a:pt x="110" y="316"/>
                      </a:lnTo>
                      <a:lnTo>
                        <a:pt x="109" y="308"/>
                      </a:lnTo>
                      <a:lnTo>
                        <a:pt x="113" y="310"/>
                      </a:lnTo>
                      <a:lnTo>
                        <a:pt x="115" y="316"/>
                      </a:lnTo>
                      <a:lnTo>
                        <a:pt x="119" y="317"/>
                      </a:lnTo>
                      <a:lnTo>
                        <a:pt x="131" y="311"/>
                      </a:lnTo>
                      <a:lnTo>
                        <a:pt x="135" y="305"/>
                      </a:lnTo>
                      <a:lnTo>
                        <a:pt x="145" y="306"/>
                      </a:lnTo>
                      <a:lnTo>
                        <a:pt x="148" y="301"/>
                      </a:lnTo>
                      <a:lnTo>
                        <a:pt x="151" y="295"/>
                      </a:lnTo>
                      <a:lnTo>
                        <a:pt x="153" y="291"/>
                      </a:lnTo>
                      <a:lnTo>
                        <a:pt x="177" y="286"/>
                      </a:lnTo>
                      <a:lnTo>
                        <a:pt x="189" y="281"/>
                      </a:lnTo>
                      <a:lnTo>
                        <a:pt x="201" y="281"/>
                      </a:lnTo>
                      <a:lnTo>
                        <a:pt x="209" y="285"/>
                      </a:lnTo>
                      <a:lnTo>
                        <a:pt x="216" y="285"/>
                      </a:lnTo>
                      <a:lnTo>
                        <a:pt x="218" y="278"/>
                      </a:lnTo>
                      <a:lnTo>
                        <a:pt x="215" y="269"/>
                      </a:lnTo>
                      <a:lnTo>
                        <a:pt x="222" y="251"/>
                      </a:lnTo>
                      <a:lnTo>
                        <a:pt x="225" y="236"/>
                      </a:lnTo>
                      <a:lnTo>
                        <a:pt x="231" y="225"/>
                      </a:lnTo>
                      <a:lnTo>
                        <a:pt x="233" y="216"/>
                      </a:lnTo>
                      <a:lnTo>
                        <a:pt x="231" y="197"/>
                      </a:lnTo>
                      <a:lnTo>
                        <a:pt x="227" y="178"/>
                      </a:lnTo>
                      <a:lnTo>
                        <a:pt x="231" y="176"/>
                      </a:lnTo>
                      <a:lnTo>
                        <a:pt x="233" y="160"/>
                      </a:lnTo>
                      <a:lnTo>
                        <a:pt x="220" y="128"/>
                      </a:lnTo>
                      <a:lnTo>
                        <a:pt x="220" y="119"/>
                      </a:lnTo>
                      <a:lnTo>
                        <a:pt x="226" y="117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86" name="Freeform 139"/>
                <p:cNvSpPr>
                  <a:spLocks noChangeAspect="1"/>
                </p:cNvSpPr>
                <p:nvPr/>
              </p:nvSpPr>
              <p:spPr bwMode="gray">
                <a:xfrm>
                  <a:off x="3249613" y="1593850"/>
                  <a:ext cx="822325" cy="550863"/>
                </a:xfrm>
                <a:custGeom>
                  <a:avLst/>
                  <a:gdLst>
                    <a:gd name="T0" fmla="*/ 8763 w 995"/>
                    <a:gd name="T1" fmla="*/ 34188 h 658"/>
                    <a:gd name="T2" fmla="*/ 2369 w 995"/>
                    <a:gd name="T3" fmla="*/ 33564 h 658"/>
                    <a:gd name="T4" fmla="*/ 1125 w 995"/>
                    <a:gd name="T5" fmla="*/ 25106 h 658"/>
                    <a:gd name="T6" fmla="*/ 5033 w 995"/>
                    <a:gd name="T7" fmla="*/ 16382 h 658"/>
                    <a:gd name="T8" fmla="*/ 4974 w 995"/>
                    <a:gd name="T9" fmla="*/ 8458 h 658"/>
                    <a:gd name="T10" fmla="*/ 7165 w 995"/>
                    <a:gd name="T11" fmla="*/ 4540 h 658"/>
                    <a:gd name="T12" fmla="*/ 12968 w 995"/>
                    <a:gd name="T13" fmla="*/ 3917 h 658"/>
                    <a:gd name="T14" fmla="*/ 16283 w 995"/>
                    <a:gd name="T15" fmla="*/ 5965 h 658"/>
                    <a:gd name="T16" fmla="*/ 19421 w 995"/>
                    <a:gd name="T17" fmla="*/ 6855 h 658"/>
                    <a:gd name="T18" fmla="*/ 22856 w 995"/>
                    <a:gd name="T19" fmla="*/ 6233 h 658"/>
                    <a:gd name="T20" fmla="*/ 26587 w 995"/>
                    <a:gd name="T21" fmla="*/ 7657 h 658"/>
                    <a:gd name="T22" fmla="*/ 28008 w 995"/>
                    <a:gd name="T23" fmla="*/ 4630 h 658"/>
                    <a:gd name="T24" fmla="*/ 31797 w 995"/>
                    <a:gd name="T25" fmla="*/ 1603 h 658"/>
                    <a:gd name="T26" fmla="*/ 34876 w 995"/>
                    <a:gd name="T27" fmla="*/ 534 h 658"/>
                    <a:gd name="T28" fmla="*/ 39199 w 995"/>
                    <a:gd name="T29" fmla="*/ 2226 h 658"/>
                    <a:gd name="T30" fmla="*/ 39495 w 995"/>
                    <a:gd name="T31" fmla="*/ 6410 h 658"/>
                    <a:gd name="T32" fmla="*/ 42633 w 995"/>
                    <a:gd name="T33" fmla="*/ 9348 h 658"/>
                    <a:gd name="T34" fmla="*/ 44943 w 995"/>
                    <a:gd name="T35" fmla="*/ 14690 h 658"/>
                    <a:gd name="T36" fmla="*/ 49858 w 995"/>
                    <a:gd name="T37" fmla="*/ 14512 h 658"/>
                    <a:gd name="T38" fmla="*/ 53055 w 995"/>
                    <a:gd name="T39" fmla="*/ 17717 h 658"/>
                    <a:gd name="T40" fmla="*/ 56726 w 995"/>
                    <a:gd name="T41" fmla="*/ 19854 h 658"/>
                    <a:gd name="T42" fmla="*/ 58443 w 995"/>
                    <a:gd name="T43" fmla="*/ 25106 h 658"/>
                    <a:gd name="T44" fmla="*/ 57318 w 995"/>
                    <a:gd name="T45" fmla="*/ 28490 h 658"/>
                    <a:gd name="T46" fmla="*/ 57022 w 995"/>
                    <a:gd name="T47" fmla="*/ 34633 h 658"/>
                    <a:gd name="T48" fmla="*/ 52581 w 995"/>
                    <a:gd name="T49" fmla="*/ 37304 h 658"/>
                    <a:gd name="T50" fmla="*/ 48378 w 995"/>
                    <a:gd name="T51" fmla="*/ 41399 h 658"/>
                    <a:gd name="T52" fmla="*/ 44824 w 995"/>
                    <a:gd name="T53" fmla="*/ 43179 h 658"/>
                    <a:gd name="T54" fmla="*/ 42930 w 995"/>
                    <a:gd name="T55" fmla="*/ 46028 h 658"/>
                    <a:gd name="T56" fmla="*/ 41982 w 995"/>
                    <a:gd name="T57" fmla="*/ 48521 h 658"/>
                    <a:gd name="T58" fmla="*/ 40679 w 995"/>
                    <a:gd name="T59" fmla="*/ 47542 h 658"/>
                    <a:gd name="T60" fmla="*/ 39436 w 995"/>
                    <a:gd name="T61" fmla="*/ 45138 h 658"/>
                    <a:gd name="T62" fmla="*/ 39081 w 995"/>
                    <a:gd name="T63" fmla="*/ 46919 h 658"/>
                    <a:gd name="T64" fmla="*/ 40502 w 995"/>
                    <a:gd name="T65" fmla="*/ 47987 h 658"/>
                    <a:gd name="T66" fmla="*/ 41923 w 995"/>
                    <a:gd name="T67" fmla="*/ 49768 h 658"/>
                    <a:gd name="T68" fmla="*/ 44410 w 995"/>
                    <a:gd name="T69" fmla="*/ 52528 h 658"/>
                    <a:gd name="T70" fmla="*/ 47311 w 995"/>
                    <a:gd name="T71" fmla="*/ 51993 h 658"/>
                    <a:gd name="T72" fmla="*/ 42811 w 995"/>
                    <a:gd name="T73" fmla="*/ 55110 h 658"/>
                    <a:gd name="T74" fmla="*/ 40265 w 995"/>
                    <a:gd name="T75" fmla="*/ 57514 h 658"/>
                    <a:gd name="T76" fmla="*/ 37423 w 995"/>
                    <a:gd name="T77" fmla="*/ 56801 h 658"/>
                    <a:gd name="T78" fmla="*/ 35942 w 995"/>
                    <a:gd name="T79" fmla="*/ 52528 h 658"/>
                    <a:gd name="T80" fmla="*/ 36297 w 995"/>
                    <a:gd name="T81" fmla="*/ 48967 h 658"/>
                    <a:gd name="T82" fmla="*/ 36594 w 995"/>
                    <a:gd name="T83" fmla="*/ 46652 h 658"/>
                    <a:gd name="T84" fmla="*/ 32982 w 995"/>
                    <a:gd name="T85" fmla="*/ 46118 h 658"/>
                    <a:gd name="T86" fmla="*/ 31265 w 995"/>
                    <a:gd name="T87" fmla="*/ 44159 h 658"/>
                    <a:gd name="T88" fmla="*/ 32153 w 995"/>
                    <a:gd name="T89" fmla="*/ 41934 h 658"/>
                    <a:gd name="T90" fmla="*/ 29133 w 995"/>
                    <a:gd name="T91" fmla="*/ 43536 h 658"/>
                    <a:gd name="T92" fmla="*/ 26646 w 995"/>
                    <a:gd name="T93" fmla="*/ 45316 h 658"/>
                    <a:gd name="T94" fmla="*/ 25698 w 995"/>
                    <a:gd name="T95" fmla="*/ 48699 h 658"/>
                    <a:gd name="T96" fmla="*/ 24751 w 995"/>
                    <a:gd name="T97" fmla="*/ 50391 h 658"/>
                    <a:gd name="T98" fmla="*/ 21790 w 995"/>
                    <a:gd name="T99" fmla="*/ 52706 h 658"/>
                    <a:gd name="T100" fmla="*/ 20843 w 995"/>
                    <a:gd name="T101" fmla="*/ 49857 h 658"/>
                    <a:gd name="T102" fmla="*/ 22619 w 995"/>
                    <a:gd name="T103" fmla="*/ 44337 h 658"/>
                    <a:gd name="T104" fmla="*/ 25521 w 995"/>
                    <a:gd name="T105" fmla="*/ 43090 h 658"/>
                    <a:gd name="T106" fmla="*/ 24041 w 995"/>
                    <a:gd name="T107" fmla="*/ 37660 h 658"/>
                    <a:gd name="T108" fmla="*/ 22915 w 995"/>
                    <a:gd name="T109" fmla="*/ 32852 h 658"/>
                    <a:gd name="T110" fmla="*/ 18356 w 995"/>
                    <a:gd name="T111" fmla="*/ 30181 h 658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995"/>
                    <a:gd name="T169" fmla="*/ 0 h 658"/>
                    <a:gd name="T170" fmla="*/ 995 w 995"/>
                    <a:gd name="T171" fmla="*/ 658 h 658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995" h="658">
                      <a:moveTo>
                        <a:pt x="248" y="353"/>
                      </a:moveTo>
                      <a:lnTo>
                        <a:pt x="242" y="352"/>
                      </a:lnTo>
                      <a:lnTo>
                        <a:pt x="208" y="373"/>
                      </a:lnTo>
                      <a:lnTo>
                        <a:pt x="189" y="374"/>
                      </a:lnTo>
                      <a:lnTo>
                        <a:pt x="173" y="378"/>
                      </a:lnTo>
                      <a:lnTo>
                        <a:pt x="157" y="389"/>
                      </a:lnTo>
                      <a:lnTo>
                        <a:pt x="148" y="384"/>
                      </a:lnTo>
                      <a:lnTo>
                        <a:pt x="137" y="374"/>
                      </a:lnTo>
                      <a:lnTo>
                        <a:pt x="121" y="376"/>
                      </a:lnTo>
                      <a:lnTo>
                        <a:pt x="106" y="379"/>
                      </a:lnTo>
                      <a:lnTo>
                        <a:pt x="83" y="377"/>
                      </a:lnTo>
                      <a:lnTo>
                        <a:pt x="64" y="374"/>
                      </a:lnTo>
                      <a:lnTo>
                        <a:pt x="47" y="374"/>
                      </a:lnTo>
                      <a:lnTo>
                        <a:pt x="40" y="377"/>
                      </a:lnTo>
                      <a:lnTo>
                        <a:pt x="36" y="367"/>
                      </a:lnTo>
                      <a:lnTo>
                        <a:pt x="27" y="358"/>
                      </a:lnTo>
                      <a:lnTo>
                        <a:pt x="15" y="348"/>
                      </a:lnTo>
                      <a:lnTo>
                        <a:pt x="0" y="341"/>
                      </a:lnTo>
                      <a:lnTo>
                        <a:pt x="6" y="318"/>
                      </a:lnTo>
                      <a:lnTo>
                        <a:pt x="17" y="288"/>
                      </a:lnTo>
                      <a:lnTo>
                        <a:pt x="19" y="282"/>
                      </a:lnTo>
                      <a:lnTo>
                        <a:pt x="24" y="283"/>
                      </a:lnTo>
                      <a:lnTo>
                        <a:pt x="33" y="281"/>
                      </a:lnTo>
                      <a:lnTo>
                        <a:pt x="31" y="269"/>
                      </a:lnTo>
                      <a:lnTo>
                        <a:pt x="33" y="254"/>
                      </a:lnTo>
                      <a:lnTo>
                        <a:pt x="51" y="216"/>
                      </a:lnTo>
                      <a:lnTo>
                        <a:pt x="65" y="197"/>
                      </a:lnTo>
                      <a:lnTo>
                        <a:pt x="85" y="184"/>
                      </a:lnTo>
                      <a:lnTo>
                        <a:pt x="103" y="169"/>
                      </a:lnTo>
                      <a:lnTo>
                        <a:pt x="108" y="156"/>
                      </a:lnTo>
                      <a:lnTo>
                        <a:pt x="102" y="140"/>
                      </a:lnTo>
                      <a:lnTo>
                        <a:pt x="103" y="129"/>
                      </a:lnTo>
                      <a:lnTo>
                        <a:pt x="92" y="118"/>
                      </a:lnTo>
                      <a:lnTo>
                        <a:pt x="91" y="114"/>
                      </a:lnTo>
                      <a:lnTo>
                        <a:pt x="84" y="95"/>
                      </a:lnTo>
                      <a:lnTo>
                        <a:pt x="83" y="83"/>
                      </a:lnTo>
                      <a:lnTo>
                        <a:pt x="76" y="71"/>
                      </a:lnTo>
                      <a:lnTo>
                        <a:pt x="83" y="65"/>
                      </a:lnTo>
                      <a:lnTo>
                        <a:pt x="91" y="64"/>
                      </a:lnTo>
                      <a:lnTo>
                        <a:pt x="100" y="65"/>
                      </a:lnTo>
                      <a:lnTo>
                        <a:pt x="114" y="57"/>
                      </a:lnTo>
                      <a:lnTo>
                        <a:pt x="121" y="51"/>
                      </a:lnTo>
                      <a:lnTo>
                        <a:pt x="123" y="44"/>
                      </a:lnTo>
                      <a:lnTo>
                        <a:pt x="130" y="40"/>
                      </a:lnTo>
                      <a:lnTo>
                        <a:pt x="172" y="34"/>
                      </a:lnTo>
                      <a:lnTo>
                        <a:pt x="180" y="37"/>
                      </a:lnTo>
                      <a:lnTo>
                        <a:pt x="197" y="38"/>
                      </a:lnTo>
                      <a:lnTo>
                        <a:pt x="205" y="35"/>
                      </a:lnTo>
                      <a:lnTo>
                        <a:pt x="219" y="44"/>
                      </a:lnTo>
                      <a:lnTo>
                        <a:pt x="235" y="49"/>
                      </a:lnTo>
                      <a:lnTo>
                        <a:pt x="243" y="50"/>
                      </a:lnTo>
                      <a:lnTo>
                        <a:pt x="252" y="49"/>
                      </a:lnTo>
                      <a:lnTo>
                        <a:pt x="258" y="52"/>
                      </a:lnTo>
                      <a:lnTo>
                        <a:pt x="267" y="55"/>
                      </a:lnTo>
                      <a:lnTo>
                        <a:pt x="274" y="59"/>
                      </a:lnTo>
                      <a:lnTo>
                        <a:pt x="275" y="67"/>
                      </a:lnTo>
                      <a:lnTo>
                        <a:pt x="282" y="72"/>
                      </a:lnTo>
                      <a:lnTo>
                        <a:pt x="297" y="71"/>
                      </a:lnTo>
                      <a:lnTo>
                        <a:pt x="299" y="79"/>
                      </a:lnTo>
                      <a:lnTo>
                        <a:pt x="306" y="86"/>
                      </a:lnTo>
                      <a:lnTo>
                        <a:pt x="312" y="79"/>
                      </a:lnTo>
                      <a:lnTo>
                        <a:pt x="320" y="77"/>
                      </a:lnTo>
                      <a:lnTo>
                        <a:pt x="328" y="77"/>
                      </a:lnTo>
                      <a:lnTo>
                        <a:pt x="334" y="71"/>
                      </a:lnTo>
                      <a:lnTo>
                        <a:pt x="340" y="76"/>
                      </a:lnTo>
                      <a:lnTo>
                        <a:pt x="349" y="78"/>
                      </a:lnTo>
                      <a:lnTo>
                        <a:pt x="356" y="76"/>
                      </a:lnTo>
                      <a:lnTo>
                        <a:pt x="361" y="83"/>
                      </a:lnTo>
                      <a:lnTo>
                        <a:pt x="369" y="88"/>
                      </a:lnTo>
                      <a:lnTo>
                        <a:pt x="386" y="70"/>
                      </a:lnTo>
                      <a:lnTo>
                        <a:pt x="398" y="79"/>
                      </a:lnTo>
                      <a:lnTo>
                        <a:pt x="402" y="87"/>
                      </a:lnTo>
                      <a:lnTo>
                        <a:pt x="408" y="93"/>
                      </a:lnTo>
                      <a:lnTo>
                        <a:pt x="415" y="88"/>
                      </a:lnTo>
                      <a:lnTo>
                        <a:pt x="424" y="88"/>
                      </a:lnTo>
                      <a:lnTo>
                        <a:pt x="440" y="86"/>
                      </a:lnTo>
                      <a:lnTo>
                        <a:pt x="449" y="86"/>
                      </a:lnTo>
                      <a:lnTo>
                        <a:pt x="456" y="89"/>
                      </a:lnTo>
                      <a:lnTo>
                        <a:pt x="461" y="95"/>
                      </a:lnTo>
                      <a:lnTo>
                        <a:pt x="469" y="93"/>
                      </a:lnTo>
                      <a:lnTo>
                        <a:pt x="473" y="86"/>
                      </a:lnTo>
                      <a:lnTo>
                        <a:pt x="471" y="70"/>
                      </a:lnTo>
                      <a:lnTo>
                        <a:pt x="473" y="61"/>
                      </a:lnTo>
                      <a:lnTo>
                        <a:pt x="473" y="52"/>
                      </a:lnTo>
                      <a:lnTo>
                        <a:pt x="476" y="44"/>
                      </a:lnTo>
                      <a:lnTo>
                        <a:pt x="494" y="27"/>
                      </a:lnTo>
                      <a:lnTo>
                        <a:pt x="501" y="23"/>
                      </a:lnTo>
                      <a:lnTo>
                        <a:pt x="510" y="23"/>
                      </a:lnTo>
                      <a:lnTo>
                        <a:pt x="517" y="18"/>
                      </a:lnTo>
                      <a:lnTo>
                        <a:pt x="537" y="18"/>
                      </a:lnTo>
                      <a:lnTo>
                        <a:pt x="543" y="23"/>
                      </a:lnTo>
                      <a:lnTo>
                        <a:pt x="551" y="25"/>
                      </a:lnTo>
                      <a:lnTo>
                        <a:pt x="558" y="22"/>
                      </a:lnTo>
                      <a:lnTo>
                        <a:pt x="563" y="16"/>
                      </a:lnTo>
                      <a:lnTo>
                        <a:pt x="565" y="7"/>
                      </a:lnTo>
                      <a:lnTo>
                        <a:pt x="573" y="2"/>
                      </a:lnTo>
                      <a:lnTo>
                        <a:pt x="589" y="6"/>
                      </a:lnTo>
                      <a:lnTo>
                        <a:pt x="597" y="6"/>
                      </a:lnTo>
                      <a:lnTo>
                        <a:pt x="613" y="1"/>
                      </a:lnTo>
                      <a:lnTo>
                        <a:pt x="629" y="3"/>
                      </a:lnTo>
                      <a:lnTo>
                        <a:pt x="645" y="0"/>
                      </a:lnTo>
                      <a:lnTo>
                        <a:pt x="657" y="9"/>
                      </a:lnTo>
                      <a:lnTo>
                        <a:pt x="662" y="17"/>
                      </a:lnTo>
                      <a:lnTo>
                        <a:pt x="662" y="25"/>
                      </a:lnTo>
                      <a:lnTo>
                        <a:pt x="675" y="37"/>
                      </a:lnTo>
                      <a:lnTo>
                        <a:pt x="680" y="43"/>
                      </a:lnTo>
                      <a:lnTo>
                        <a:pt x="680" y="52"/>
                      </a:lnTo>
                      <a:lnTo>
                        <a:pt x="671" y="56"/>
                      </a:lnTo>
                      <a:lnTo>
                        <a:pt x="664" y="57"/>
                      </a:lnTo>
                      <a:lnTo>
                        <a:pt x="667" y="65"/>
                      </a:lnTo>
                      <a:lnTo>
                        <a:pt x="667" y="72"/>
                      </a:lnTo>
                      <a:lnTo>
                        <a:pt x="671" y="88"/>
                      </a:lnTo>
                      <a:lnTo>
                        <a:pt x="678" y="93"/>
                      </a:lnTo>
                      <a:lnTo>
                        <a:pt x="686" y="97"/>
                      </a:lnTo>
                      <a:lnTo>
                        <a:pt x="702" y="100"/>
                      </a:lnTo>
                      <a:lnTo>
                        <a:pt x="709" y="97"/>
                      </a:lnTo>
                      <a:lnTo>
                        <a:pt x="718" y="97"/>
                      </a:lnTo>
                      <a:lnTo>
                        <a:pt x="720" y="105"/>
                      </a:lnTo>
                      <a:lnTo>
                        <a:pt x="731" y="116"/>
                      </a:lnTo>
                      <a:lnTo>
                        <a:pt x="738" y="145"/>
                      </a:lnTo>
                      <a:lnTo>
                        <a:pt x="736" y="152"/>
                      </a:lnTo>
                      <a:lnTo>
                        <a:pt x="738" y="159"/>
                      </a:lnTo>
                      <a:lnTo>
                        <a:pt x="745" y="165"/>
                      </a:lnTo>
                      <a:lnTo>
                        <a:pt x="752" y="169"/>
                      </a:lnTo>
                      <a:lnTo>
                        <a:pt x="759" y="165"/>
                      </a:lnTo>
                      <a:lnTo>
                        <a:pt x="767" y="164"/>
                      </a:lnTo>
                      <a:lnTo>
                        <a:pt x="775" y="165"/>
                      </a:lnTo>
                      <a:lnTo>
                        <a:pt x="786" y="177"/>
                      </a:lnTo>
                      <a:lnTo>
                        <a:pt x="795" y="174"/>
                      </a:lnTo>
                      <a:lnTo>
                        <a:pt x="801" y="178"/>
                      </a:lnTo>
                      <a:lnTo>
                        <a:pt x="827" y="170"/>
                      </a:lnTo>
                      <a:lnTo>
                        <a:pt x="842" y="163"/>
                      </a:lnTo>
                      <a:lnTo>
                        <a:pt x="849" y="165"/>
                      </a:lnTo>
                      <a:lnTo>
                        <a:pt x="854" y="173"/>
                      </a:lnTo>
                      <a:lnTo>
                        <a:pt x="865" y="195"/>
                      </a:lnTo>
                      <a:lnTo>
                        <a:pt x="876" y="206"/>
                      </a:lnTo>
                      <a:lnTo>
                        <a:pt x="883" y="206"/>
                      </a:lnTo>
                      <a:lnTo>
                        <a:pt x="887" y="199"/>
                      </a:lnTo>
                      <a:lnTo>
                        <a:pt x="896" y="199"/>
                      </a:lnTo>
                      <a:lnTo>
                        <a:pt x="901" y="205"/>
                      </a:lnTo>
                      <a:lnTo>
                        <a:pt x="908" y="206"/>
                      </a:lnTo>
                      <a:lnTo>
                        <a:pt x="915" y="210"/>
                      </a:lnTo>
                      <a:lnTo>
                        <a:pt x="922" y="216"/>
                      </a:lnTo>
                      <a:lnTo>
                        <a:pt x="938" y="215"/>
                      </a:lnTo>
                      <a:lnTo>
                        <a:pt x="951" y="224"/>
                      </a:lnTo>
                      <a:lnTo>
                        <a:pt x="958" y="223"/>
                      </a:lnTo>
                      <a:lnTo>
                        <a:pt x="971" y="234"/>
                      </a:lnTo>
                      <a:lnTo>
                        <a:pt x="979" y="235"/>
                      </a:lnTo>
                      <a:lnTo>
                        <a:pt x="988" y="235"/>
                      </a:lnTo>
                      <a:lnTo>
                        <a:pt x="994" y="240"/>
                      </a:lnTo>
                      <a:lnTo>
                        <a:pt x="987" y="244"/>
                      </a:lnTo>
                      <a:lnTo>
                        <a:pt x="995" y="267"/>
                      </a:lnTo>
                      <a:lnTo>
                        <a:pt x="987" y="282"/>
                      </a:lnTo>
                      <a:lnTo>
                        <a:pt x="971" y="286"/>
                      </a:lnTo>
                      <a:lnTo>
                        <a:pt x="976" y="292"/>
                      </a:lnTo>
                      <a:lnTo>
                        <a:pt x="984" y="294"/>
                      </a:lnTo>
                      <a:lnTo>
                        <a:pt x="988" y="301"/>
                      </a:lnTo>
                      <a:lnTo>
                        <a:pt x="972" y="306"/>
                      </a:lnTo>
                      <a:lnTo>
                        <a:pt x="969" y="313"/>
                      </a:lnTo>
                      <a:lnTo>
                        <a:pt x="968" y="320"/>
                      </a:lnTo>
                      <a:lnTo>
                        <a:pt x="973" y="326"/>
                      </a:lnTo>
                      <a:lnTo>
                        <a:pt x="976" y="335"/>
                      </a:lnTo>
                      <a:lnTo>
                        <a:pt x="974" y="342"/>
                      </a:lnTo>
                      <a:lnTo>
                        <a:pt x="980" y="346"/>
                      </a:lnTo>
                      <a:lnTo>
                        <a:pt x="978" y="362"/>
                      </a:lnTo>
                      <a:lnTo>
                        <a:pt x="971" y="385"/>
                      </a:lnTo>
                      <a:lnTo>
                        <a:pt x="963" y="389"/>
                      </a:lnTo>
                      <a:lnTo>
                        <a:pt x="947" y="385"/>
                      </a:lnTo>
                      <a:lnTo>
                        <a:pt x="940" y="387"/>
                      </a:lnTo>
                      <a:lnTo>
                        <a:pt x="925" y="379"/>
                      </a:lnTo>
                      <a:lnTo>
                        <a:pt x="919" y="384"/>
                      </a:lnTo>
                      <a:lnTo>
                        <a:pt x="910" y="398"/>
                      </a:lnTo>
                      <a:lnTo>
                        <a:pt x="896" y="404"/>
                      </a:lnTo>
                      <a:lnTo>
                        <a:pt x="888" y="419"/>
                      </a:lnTo>
                      <a:lnTo>
                        <a:pt x="890" y="427"/>
                      </a:lnTo>
                      <a:lnTo>
                        <a:pt x="890" y="442"/>
                      </a:lnTo>
                      <a:lnTo>
                        <a:pt x="866" y="446"/>
                      </a:lnTo>
                      <a:lnTo>
                        <a:pt x="853" y="448"/>
                      </a:lnTo>
                      <a:lnTo>
                        <a:pt x="843" y="459"/>
                      </a:lnTo>
                      <a:lnTo>
                        <a:pt x="836" y="458"/>
                      </a:lnTo>
                      <a:lnTo>
                        <a:pt x="817" y="465"/>
                      </a:lnTo>
                      <a:lnTo>
                        <a:pt x="813" y="477"/>
                      </a:lnTo>
                      <a:lnTo>
                        <a:pt x="801" y="470"/>
                      </a:lnTo>
                      <a:lnTo>
                        <a:pt x="779" y="481"/>
                      </a:lnTo>
                      <a:lnTo>
                        <a:pt x="777" y="486"/>
                      </a:lnTo>
                      <a:lnTo>
                        <a:pt x="775" y="481"/>
                      </a:lnTo>
                      <a:lnTo>
                        <a:pt x="764" y="485"/>
                      </a:lnTo>
                      <a:lnTo>
                        <a:pt x="757" y="485"/>
                      </a:lnTo>
                      <a:lnTo>
                        <a:pt x="741" y="500"/>
                      </a:lnTo>
                      <a:lnTo>
                        <a:pt x="737" y="501"/>
                      </a:lnTo>
                      <a:lnTo>
                        <a:pt x="731" y="511"/>
                      </a:lnTo>
                      <a:lnTo>
                        <a:pt x="724" y="522"/>
                      </a:lnTo>
                      <a:lnTo>
                        <a:pt x="716" y="525"/>
                      </a:lnTo>
                      <a:lnTo>
                        <a:pt x="719" y="520"/>
                      </a:lnTo>
                      <a:lnTo>
                        <a:pt x="725" y="517"/>
                      </a:lnTo>
                      <a:lnTo>
                        <a:pt x="730" y="512"/>
                      </a:lnTo>
                      <a:lnTo>
                        <a:pt x="725" y="497"/>
                      </a:lnTo>
                      <a:lnTo>
                        <a:pt x="721" y="497"/>
                      </a:lnTo>
                      <a:lnTo>
                        <a:pt x="716" y="512"/>
                      </a:lnTo>
                      <a:lnTo>
                        <a:pt x="707" y="522"/>
                      </a:lnTo>
                      <a:lnTo>
                        <a:pt x="709" y="536"/>
                      </a:lnTo>
                      <a:lnTo>
                        <a:pt x="709" y="545"/>
                      </a:lnTo>
                      <a:lnTo>
                        <a:pt x="704" y="545"/>
                      </a:lnTo>
                      <a:lnTo>
                        <a:pt x="704" y="541"/>
                      </a:lnTo>
                      <a:lnTo>
                        <a:pt x="698" y="530"/>
                      </a:lnTo>
                      <a:lnTo>
                        <a:pt x="699" y="527"/>
                      </a:lnTo>
                      <a:lnTo>
                        <a:pt x="697" y="523"/>
                      </a:lnTo>
                      <a:lnTo>
                        <a:pt x="691" y="528"/>
                      </a:lnTo>
                      <a:lnTo>
                        <a:pt x="687" y="534"/>
                      </a:lnTo>
                      <a:lnTo>
                        <a:pt x="684" y="533"/>
                      </a:lnTo>
                      <a:lnTo>
                        <a:pt x="687" y="525"/>
                      </a:lnTo>
                      <a:lnTo>
                        <a:pt x="684" y="523"/>
                      </a:lnTo>
                      <a:lnTo>
                        <a:pt x="671" y="523"/>
                      </a:lnTo>
                      <a:lnTo>
                        <a:pt x="670" y="520"/>
                      </a:lnTo>
                      <a:lnTo>
                        <a:pt x="670" y="512"/>
                      </a:lnTo>
                      <a:lnTo>
                        <a:pt x="666" y="507"/>
                      </a:lnTo>
                      <a:lnTo>
                        <a:pt x="664" y="520"/>
                      </a:lnTo>
                      <a:lnTo>
                        <a:pt x="661" y="522"/>
                      </a:lnTo>
                      <a:lnTo>
                        <a:pt x="644" y="517"/>
                      </a:lnTo>
                      <a:lnTo>
                        <a:pt x="649" y="520"/>
                      </a:lnTo>
                      <a:lnTo>
                        <a:pt x="653" y="525"/>
                      </a:lnTo>
                      <a:lnTo>
                        <a:pt x="657" y="525"/>
                      </a:lnTo>
                      <a:lnTo>
                        <a:pt x="660" y="527"/>
                      </a:lnTo>
                      <a:lnTo>
                        <a:pt x="662" y="533"/>
                      </a:lnTo>
                      <a:lnTo>
                        <a:pt x="664" y="538"/>
                      </a:lnTo>
                      <a:lnTo>
                        <a:pt x="667" y="543"/>
                      </a:lnTo>
                      <a:lnTo>
                        <a:pt x="670" y="540"/>
                      </a:lnTo>
                      <a:lnTo>
                        <a:pt x="670" y="533"/>
                      </a:lnTo>
                      <a:lnTo>
                        <a:pt x="680" y="535"/>
                      </a:lnTo>
                      <a:lnTo>
                        <a:pt x="684" y="539"/>
                      </a:lnTo>
                      <a:lnTo>
                        <a:pt x="689" y="539"/>
                      </a:lnTo>
                      <a:lnTo>
                        <a:pt x="686" y="551"/>
                      </a:lnTo>
                      <a:lnTo>
                        <a:pt x="688" y="552"/>
                      </a:lnTo>
                      <a:lnTo>
                        <a:pt x="694" y="550"/>
                      </a:lnTo>
                      <a:lnTo>
                        <a:pt x="697" y="551"/>
                      </a:lnTo>
                      <a:lnTo>
                        <a:pt x="694" y="560"/>
                      </a:lnTo>
                      <a:lnTo>
                        <a:pt x="708" y="559"/>
                      </a:lnTo>
                      <a:lnTo>
                        <a:pt x="714" y="567"/>
                      </a:lnTo>
                      <a:lnTo>
                        <a:pt x="714" y="578"/>
                      </a:lnTo>
                      <a:lnTo>
                        <a:pt x="716" y="588"/>
                      </a:lnTo>
                      <a:lnTo>
                        <a:pt x="720" y="583"/>
                      </a:lnTo>
                      <a:lnTo>
                        <a:pt x="737" y="588"/>
                      </a:lnTo>
                      <a:lnTo>
                        <a:pt x="738" y="582"/>
                      </a:lnTo>
                      <a:lnTo>
                        <a:pt x="750" y="590"/>
                      </a:lnTo>
                      <a:lnTo>
                        <a:pt x="762" y="577"/>
                      </a:lnTo>
                      <a:lnTo>
                        <a:pt x="766" y="577"/>
                      </a:lnTo>
                      <a:lnTo>
                        <a:pt x="768" y="582"/>
                      </a:lnTo>
                      <a:lnTo>
                        <a:pt x="775" y="578"/>
                      </a:lnTo>
                      <a:lnTo>
                        <a:pt x="789" y="575"/>
                      </a:lnTo>
                      <a:lnTo>
                        <a:pt x="800" y="576"/>
                      </a:lnTo>
                      <a:lnTo>
                        <a:pt x="799" y="584"/>
                      </a:lnTo>
                      <a:lnTo>
                        <a:pt x="795" y="588"/>
                      </a:lnTo>
                      <a:lnTo>
                        <a:pt x="794" y="597"/>
                      </a:lnTo>
                      <a:lnTo>
                        <a:pt x="794" y="608"/>
                      </a:lnTo>
                      <a:lnTo>
                        <a:pt x="775" y="608"/>
                      </a:lnTo>
                      <a:lnTo>
                        <a:pt x="772" y="611"/>
                      </a:lnTo>
                      <a:lnTo>
                        <a:pt x="740" y="602"/>
                      </a:lnTo>
                      <a:lnTo>
                        <a:pt x="723" y="619"/>
                      </a:lnTo>
                      <a:lnTo>
                        <a:pt x="714" y="629"/>
                      </a:lnTo>
                      <a:lnTo>
                        <a:pt x="702" y="626"/>
                      </a:lnTo>
                      <a:lnTo>
                        <a:pt x="687" y="630"/>
                      </a:lnTo>
                      <a:lnTo>
                        <a:pt x="692" y="633"/>
                      </a:lnTo>
                      <a:lnTo>
                        <a:pt x="686" y="635"/>
                      </a:lnTo>
                      <a:lnTo>
                        <a:pt x="681" y="641"/>
                      </a:lnTo>
                      <a:lnTo>
                        <a:pt x="680" y="646"/>
                      </a:lnTo>
                      <a:lnTo>
                        <a:pt x="677" y="649"/>
                      </a:lnTo>
                      <a:lnTo>
                        <a:pt x="670" y="651"/>
                      </a:lnTo>
                      <a:lnTo>
                        <a:pt x="659" y="658"/>
                      </a:lnTo>
                      <a:lnTo>
                        <a:pt x="643" y="657"/>
                      </a:lnTo>
                      <a:lnTo>
                        <a:pt x="639" y="656"/>
                      </a:lnTo>
                      <a:lnTo>
                        <a:pt x="628" y="646"/>
                      </a:lnTo>
                      <a:lnTo>
                        <a:pt x="632" y="638"/>
                      </a:lnTo>
                      <a:lnTo>
                        <a:pt x="632" y="629"/>
                      </a:lnTo>
                      <a:lnTo>
                        <a:pt x="634" y="620"/>
                      </a:lnTo>
                      <a:lnTo>
                        <a:pt x="633" y="610"/>
                      </a:lnTo>
                      <a:lnTo>
                        <a:pt x="628" y="599"/>
                      </a:lnTo>
                      <a:lnTo>
                        <a:pt x="621" y="598"/>
                      </a:lnTo>
                      <a:lnTo>
                        <a:pt x="614" y="598"/>
                      </a:lnTo>
                      <a:lnTo>
                        <a:pt x="607" y="590"/>
                      </a:lnTo>
                      <a:lnTo>
                        <a:pt x="595" y="583"/>
                      </a:lnTo>
                      <a:lnTo>
                        <a:pt x="579" y="583"/>
                      </a:lnTo>
                      <a:lnTo>
                        <a:pt x="579" y="581"/>
                      </a:lnTo>
                      <a:lnTo>
                        <a:pt x="581" y="575"/>
                      </a:lnTo>
                      <a:lnTo>
                        <a:pt x="591" y="570"/>
                      </a:lnTo>
                      <a:lnTo>
                        <a:pt x="605" y="556"/>
                      </a:lnTo>
                      <a:lnTo>
                        <a:pt x="613" y="550"/>
                      </a:lnTo>
                      <a:lnTo>
                        <a:pt x="641" y="541"/>
                      </a:lnTo>
                      <a:lnTo>
                        <a:pt x="645" y="539"/>
                      </a:lnTo>
                      <a:lnTo>
                        <a:pt x="641" y="536"/>
                      </a:lnTo>
                      <a:lnTo>
                        <a:pt x="640" y="529"/>
                      </a:lnTo>
                      <a:lnTo>
                        <a:pt x="634" y="523"/>
                      </a:lnTo>
                      <a:lnTo>
                        <a:pt x="628" y="529"/>
                      </a:lnTo>
                      <a:lnTo>
                        <a:pt x="618" y="524"/>
                      </a:lnTo>
                      <a:lnTo>
                        <a:pt x="618" y="519"/>
                      </a:lnTo>
                      <a:lnTo>
                        <a:pt x="610" y="522"/>
                      </a:lnTo>
                      <a:lnTo>
                        <a:pt x="608" y="525"/>
                      </a:lnTo>
                      <a:lnTo>
                        <a:pt x="601" y="525"/>
                      </a:lnTo>
                      <a:lnTo>
                        <a:pt x="579" y="530"/>
                      </a:lnTo>
                      <a:lnTo>
                        <a:pt x="563" y="524"/>
                      </a:lnTo>
                      <a:lnTo>
                        <a:pt x="557" y="518"/>
                      </a:lnTo>
                      <a:lnTo>
                        <a:pt x="551" y="516"/>
                      </a:lnTo>
                      <a:lnTo>
                        <a:pt x="539" y="517"/>
                      </a:lnTo>
                      <a:lnTo>
                        <a:pt x="538" y="513"/>
                      </a:lnTo>
                      <a:lnTo>
                        <a:pt x="551" y="503"/>
                      </a:lnTo>
                      <a:lnTo>
                        <a:pt x="549" y="501"/>
                      </a:lnTo>
                      <a:lnTo>
                        <a:pt x="533" y="498"/>
                      </a:lnTo>
                      <a:lnTo>
                        <a:pt x="528" y="496"/>
                      </a:lnTo>
                      <a:lnTo>
                        <a:pt x="536" y="492"/>
                      </a:lnTo>
                      <a:lnTo>
                        <a:pt x="560" y="496"/>
                      </a:lnTo>
                      <a:lnTo>
                        <a:pt x="563" y="495"/>
                      </a:lnTo>
                      <a:lnTo>
                        <a:pt x="560" y="491"/>
                      </a:lnTo>
                      <a:lnTo>
                        <a:pt x="554" y="490"/>
                      </a:lnTo>
                      <a:lnTo>
                        <a:pt x="548" y="481"/>
                      </a:lnTo>
                      <a:lnTo>
                        <a:pt x="543" y="471"/>
                      </a:lnTo>
                      <a:lnTo>
                        <a:pt x="541" y="479"/>
                      </a:lnTo>
                      <a:lnTo>
                        <a:pt x="533" y="482"/>
                      </a:lnTo>
                      <a:lnTo>
                        <a:pt x="524" y="485"/>
                      </a:lnTo>
                      <a:lnTo>
                        <a:pt x="526" y="475"/>
                      </a:lnTo>
                      <a:lnTo>
                        <a:pt x="520" y="480"/>
                      </a:lnTo>
                      <a:lnTo>
                        <a:pt x="508" y="486"/>
                      </a:lnTo>
                      <a:lnTo>
                        <a:pt x="492" y="489"/>
                      </a:lnTo>
                      <a:lnTo>
                        <a:pt x="485" y="492"/>
                      </a:lnTo>
                      <a:lnTo>
                        <a:pt x="478" y="495"/>
                      </a:lnTo>
                      <a:lnTo>
                        <a:pt x="477" y="502"/>
                      </a:lnTo>
                      <a:lnTo>
                        <a:pt x="466" y="520"/>
                      </a:lnTo>
                      <a:lnTo>
                        <a:pt x="461" y="519"/>
                      </a:lnTo>
                      <a:lnTo>
                        <a:pt x="457" y="511"/>
                      </a:lnTo>
                      <a:lnTo>
                        <a:pt x="450" y="509"/>
                      </a:lnTo>
                      <a:lnTo>
                        <a:pt x="446" y="504"/>
                      </a:lnTo>
                      <a:lnTo>
                        <a:pt x="449" y="512"/>
                      </a:lnTo>
                      <a:lnTo>
                        <a:pt x="457" y="519"/>
                      </a:lnTo>
                      <a:lnTo>
                        <a:pt x="458" y="530"/>
                      </a:lnTo>
                      <a:lnTo>
                        <a:pt x="453" y="541"/>
                      </a:lnTo>
                      <a:lnTo>
                        <a:pt x="449" y="546"/>
                      </a:lnTo>
                      <a:lnTo>
                        <a:pt x="434" y="547"/>
                      </a:lnTo>
                      <a:lnTo>
                        <a:pt x="431" y="552"/>
                      </a:lnTo>
                      <a:lnTo>
                        <a:pt x="426" y="555"/>
                      </a:lnTo>
                      <a:lnTo>
                        <a:pt x="425" y="562"/>
                      </a:lnTo>
                      <a:lnTo>
                        <a:pt x="420" y="560"/>
                      </a:lnTo>
                      <a:lnTo>
                        <a:pt x="419" y="550"/>
                      </a:lnTo>
                      <a:lnTo>
                        <a:pt x="418" y="546"/>
                      </a:lnTo>
                      <a:lnTo>
                        <a:pt x="418" y="566"/>
                      </a:lnTo>
                      <a:lnTo>
                        <a:pt x="419" y="581"/>
                      </a:lnTo>
                      <a:lnTo>
                        <a:pt x="417" y="582"/>
                      </a:lnTo>
                      <a:lnTo>
                        <a:pt x="411" y="578"/>
                      </a:lnTo>
                      <a:lnTo>
                        <a:pt x="402" y="578"/>
                      </a:lnTo>
                      <a:lnTo>
                        <a:pt x="393" y="582"/>
                      </a:lnTo>
                      <a:lnTo>
                        <a:pt x="379" y="584"/>
                      </a:lnTo>
                      <a:lnTo>
                        <a:pt x="368" y="592"/>
                      </a:lnTo>
                      <a:lnTo>
                        <a:pt x="356" y="593"/>
                      </a:lnTo>
                      <a:lnTo>
                        <a:pt x="344" y="576"/>
                      </a:lnTo>
                      <a:lnTo>
                        <a:pt x="336" y="577"/>
                      </a:lnTo>
                      <a:lnTo>
                        <a:pt x="336" y="573"/>
                      </a:lnTo>
                      <a:lnTo>
                        <a:pt x="345" y="573"/>
                      </a:lnTo>
                      <a:lnTo>
                        <a:pt x="350" y="567"/>
                      </a:lnTo>
                      <a:lnTo>
                        <a:pt x="352" y="560"/>
                      </a:lnTo>
                      <a:lnTo>
                        <a:pt x="354" y="552"/>
                      </a:lnTo>
                      <a:lnTo>
                        <a:pt x="363" y="547"/>
                      </a:lnTo>
                      <a:lnTo>
                        <a:pt x="364" y="539"/>
                      </a:lnTo>
                      <a:lnTo>
                        <a:pt x="369" y="534"/>
                      </a:lnTo>
                      <a:lnTo>
                        <a:pt x="376" y="530"/>
                      </a:lnTo>
                      <a:lnTo>
                        <a:pt x="379" y="506"/>
                      </a:lnTo>
                      <a:lnTo>
                        <a:pt x="382" y="498"/>
                      </a:lnTo>
                      <a:lnTo>
                        <a:pt x="391" y="495"/>
                      </a:lnTo>
                      <a:lnTo>
                        <a:pt x="395" y="501"/>
                      </a:lnTo>
                      <a:lnTo>
                        <a:pt x="402" y="497"/>
                      </a:lnTo>
                      <a:lnTo>
                        <a:pt x="425" y="503"/>
                      </a:lnTo>
                      <a:lnTo>
                        <a:pt x="431" y="498"/>
                      </a:lnTo>
                      <a:lnTo>
                        <a:pt x="435" y="491"/>
                      </a:lnTo>
                      <a:lnTo>
                        <a:pt x="431" y="484"/>
                      </a:lnTo>
                      <a:lnTo>
                        <a:pt x="434" y="476"/>
                      </a:lnTo>
                      <a:lnTo>
                        <a:pt x="433" y="468"/>
                      </a:lnTo>
                      <a:lnTo>
                        <a:pt x="428" y="460"/>
                      </a:lnTo>
                      <a:lnTo>
                        <a:pt x="413" y="453"/>
                      </a:lnTo>
                      <a:lnTo>
                        <a:pt x="407" y="439"/>
                      </a:lnTo>
                      <a:lnTo>
                        <a:pt x="408" y="431"/>
                      </a:lnTo>
                      <a:lnTo>
                        <a:pt x="406" y="423"/>
                      </a:lnTo>
                      <a:lnTo>
                        <a:pt x="398" y="422"/>
                      </a:lnTo>
                      <a:lnTo>
                        <a:pt x="395" y="415"/>
                      </a:lnTo>
                      <a:lnTo>
                        <a:pt x="387" y="409"/>
                      </a:lnTo>
                      <a:lnTo>
                        <a:pt x="391" y="393"/>
                      </a:lnTo>
                      <a:lnTo>
                        <a:pt x="391" y="385"/>
                      </a:lnTo>
                      <a:lnTo>
                        <a:pt x="391" y="377"/>
                      </a:lnTo>
                      <a:lnTo>
                        <a:pt x="387" y="369"/>
                      </a:lnTo>
                      <a:lnTo>
                        <a:pt x="379" y="372"/>
                      </a:lnTo>
                      <a:lnTo>
                        <a:pt x="368" y="360"/>
                      </a:lnTo>
                      <a:lnTo>
                        <a:pt x="359" y="358"/>
                      </a:lnTo>
                      <a:lnTo>
                        <a:pt x="343" y="361"/>
                      </a:lnTo>
                      <a:lnTo>
                        <a:pt x="336" y="358"/>
                      </a:lnTo>
                      <a:lnTo>
                        <a:pt x="317" y="342"/>
                      </a:lnTo>
                      <a:lnTo>
                        <a:pt x="310" y="339"/>
                      </a:lnTo>
                      <a:lnTo>
                        <a:pt x="294" y="334"/>
                      </a:lnTo>
                      <a:lnTo>
                        <a:pt x="278" y="339"/>
                      </a:lnTo>
                      <a:lnTo>
                        <a:pt x="269" y="340"/>
                      </a:lnTo>
                      <a:lnTo>
                        <a:pt x="261" y="339"/>
                      </a:lnTo>
                      <a:lnTo>
                        <a:pt x="254" y="342"/>
                      </a:lnTo>
                      <a:lnTo>
                        <a:pt x="248" y="353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87" name="Freeform 140"/>
                <p:cNvSpPr>
                  <a:spLocks noChangeAspect="1"/>
                </p:cNvSpPr>
                <p:nvPr/>
              </p:nvSpPr>
              <p:spPr bwMode="gray">
                <a:xfrm>
                  <a:off x="3452813" y="1874838"/>
                  <a:ext cx="158750" cy="198437"/>
                </a:xfrm>
                <a:custGeom>
                  <a:avLst/>
                  <a:gdLst>
                    <a:gd name="T0" fmla="*/ 6232 w 187"/>
                    <a:gd name="T1" fmla="*/ 20937 h 239"/>
                    <a:gd name="T2" fmla="*/ 6232 w 187"/>
                    <a:gd name="T3" fmla="*/ 19711 h 239"/>
                    <a:gd name="T4" fmla="*/ 6089 w 187"/>
                    <a:gd name="T5" fmla="*/ 18573 h 239"/>
                    <a:gd name="T6" fmla="*/ 5948 w 187"/>
                    <a:gd name="T7" fmla="*/ 17521 h 239"/>
                    <a:gd name="T8" fmla="*/ 6089 w 187"/>
                    <a:gd name="T9" fmla="*/ 16119 h 239"/>
                    <a:gd name="T10" fmla="*/ 6089 w 187"/>
                    <a:gd name="T11" fmla="*/ 14367 h 239"/>
                    <a:gd name="T12" fmla="*/ 5736 w 187"/>
                    <a:gd name="T13" fmla="*/ 11827 h 239"/>
                    <a:gd name="T14" fmla="*/ 4957 w 187"/>
                    <a:gd name="T15" fmla="*/ 10074 h 239"/>
                    <a:gd name="T16" fmla="*/ 4036 w 187"/>
                    <a:gd name="T17" fmla="*/ 8235 h 239"/>
                    <a:gd name="T18" fmla="*/ 3186 w 187"/>
                    <a:gd name="T19" fmla="*/ 6395 h 239"/>
                    <a:gd name="T20" fmla="*/ 2974 w 187"/>
                    <a:gd name="T21" fmla="*/ 4906 h 239"/>
                    <a:gd name="T22" fmla="*/ 2407 w 187"/>
                    <a:gd name="T23" fmla="*/ 3768 h 239"/>
                    <a:gd name="T24" fmla="*/ 1416 w 187"/>
                    <a:gd name="T25" fmla="*/ 2541 h 239"/>
                    <a:gd name="T26" fmla="*/ 566 w 187"/>
                    <a:gd name="T27" fmla="*/ 1665 h 239"/>
                    <a:gd name="T28" fmla="*/ 0 w 187"/>
                    <a:gd name="T29" fmla="*/ 1665 h 239"/>
                    <a:gd name="T30" fmla="*/ 425 w 187"/>
                    <a:gd name="T31" fmla="*/ 701 h 239"/>
                    <a:gd name="T32" fmla="*/ 921 w 187"/>
                    <a:gd name="T33" fmla="*/ 263 h 239"/>
                    <a:gd name="T34" fmla="*/ 1487 w 187"/>
                    <a:gd name="T35" fmla="*/ 526 h 239"/>
                    <a:gd name="T36" fmla="*/ 2125 w 187"/>
                    <a:gd name="T37" fmla="*/ 438 h 239"/>
                    <a:gd name="T38" fmla="*/ 3257 w 187"/>
                    <a:gd name="T39" fmla="*/ 0 h 239"/>
                    <a:gd name="T40" fmla="*/ 4391 w 187"/>
                    <a:gd name="T41" fmla="*/ 438 h 239"/>
                    <a:gd name="T42" fmla="*/ 4886 w 187"/>
                    <a:gd name="T43" fmla="*/ 701 h 239"/>
                    <a:gd name="T44" fmla="*/ 6232 w 187"/>
                    <a:gd name="T45" fmla="*/ 2102 h 239"/>
                    <a:gd name="T46" fmla="*/ 6727 w 187"/>
                    <a:gd name="T47" fmla="*/ 2365 h 239"/>
                    <a:gd name="T48" fmla="*/ 7860 w 187"/>
                    <a:gd name="T49" fmla="*/ 2102 h 239"/>
                    <a:gd name="T50" fmla="*/ 8497 w 187"/>
                    <a:gd name="T51" fmla="*/ 2277 h 239"/>
                    <a:gd name="T52" fmla="*/ 9276 w 187"/>
                    <a:gd name="T53" fmla="*/ 3329 h 239"/>
                    <a:gd name="T54" fmla="*/ 9843 w 187"/>
                    <a:gd name="T55" fmla="*/ 3066 h 239"/>
                    <a:gd name="T56" fmla="*/ 10126 w 187"/>
                    <a:gd name="T57" fmla="*/ 3768 h 239"/>
                    <a:gd name="T58" fmla="*/ 10126 w 187"/>
                    <a:gd name="T59" fmla="*/ 4468 h 239"/>
                    <a:gd name="T60" fmla="*/ 10126 w 187"/>
                    <a:gd name="T61" fmla="*/ 5169 h 239"/>
                    <a:gd name="T62" fmla="*/ 9843 w 187"/>
                    <a:gd name="T63" fmla="*/ 6571 h 239"/>
                    <a:gd name="T64" fmla="*/ 10409 w 187"/>
                    <a:gd name="T65" fmla="*/ 7096 h 239"/>
                    <a:gd name="T66" fmla="*/ 10621 w 187"/>
                    <a:gd name="T67" fmla="*/ 7622 h 239"/>
                    <a:gd name="T68" fmla="*/ 11188 w 187"/>
                    <a:gd name="T69" fmla="*/ 7797 h 239"/>
                    <a:gd name="T70" fmla="*/ 11330 w 187"/>
                    <a:gd name="T71" fmla="*/ 8498 h 239"/>
                    <a:gd name="T72" fmla="*/ 11259 w 187"/>
                    <a:gd name="T73" fmla="*/ 9111 h 239"/>
                    <a:gd name="T74" fmla="*/ 11684 w 187"/>
                    <a:gd name="T75" fmla="*/ 10425 h 239"/>
                    <a:gd name="T76" fmla="*/ 12745 w 187"/>
                    <a:gd name="T77" fmla="*/ 11038 h 239"/>
                    <a:gd name="T78" fmla="*/ 13100 w 187"/>
                    <a:gd name="T79" fmla="*/ 11739 h 239"/>
                    <a:gd name="T80" fmla="*/ 13170 w 187"/>
                    <a:gd name="T81" fmla="*/ 12352 h 239"/>
                    <a:gd name="T82" fmla="*/ 12958 w 187"/>
                    <a:gd name="T83" fmla="*/ 13141 h 239"/>
                    <a:gd name="T84" fmla="*/ 13241 w 187"/>
                    <a:gd name="T85" fmla="*/ 13754 h 239"/>
                    <a:gd name="T86" fmla="*/ 12958 w 187"/>
                    <a:gd name="T87" fmla="*/ 14367 h 239"/>
                    <a:gd name="T88" fmla="*/ 12533 w 187"/>
                    <a:gd name="T89" fmla="*/ 14806 h 239"/>
                    <a:gd name="T90" fmla="*/ 10905 w 187"/>
                    <a:gd name="T91" fmla="*/ 14279 h 239"/>
                    <a:gd name="T92" fmla="*/ 10409 w 187"/>
                    <a:gd name="T93" fmla="*/ 14631 h 239"/>
                    <a:gd name="T94" fmla="*/ 10126 w 187"/>
                    <a:gd name="T95" fmla="*/ 14104 h 239"/>
                    <a:gd name="T96" fmla="*/ 9488 w 187"/>
                    <a:gd name="T97" fmla="*/ 14367 h 239"/>
                    <a:gd name="T98" fmla="*/ 9276 w 187"/>
                    <a:gd name="T99" fmla="*/ 15068 h 239"/>
                    <a:gd name="T100" fmla="*/ 9063 w 187"/>
                    <a:gd name="T101" fmla="*/ 17170 h 239"/>
                    <a:gd name="T102" fmla="*/ 8568 w 187"/>
                    <a:gd name="T103" fmla="*/ 17521 h 239"/>
                    <a:gd name="T104" fmla="*/ 8213 w 187"/>
                    <a:gd name="T105" fmla="*/ 17959 h 239"/>
                    <a:gd name="T106" fmla="*/ 8143 w 187"/>
                    <a:gd name="T107" fmla="*/ 18660 h 239"/>
                    <a:gd name="T108" fmla="*/ 7577 w 187"/>
                    <a:gd name="T109" fmla="*/ 19098 h 239"/>
                    <a:gd name="T110" fmla="*/ 7364 w 187"/>
                    <a:gd name="T111" fmla="*/ 19799 h 239"/>
                    <a:gd name="T112" fmla="*/ 7364 w 187"/>
                    <a:gd name="T113" fmla="*/ 20412 h 239"/>
                    <a:gd name="T114" fmla="*/ 6869 w 187"/>
                    <a:gd name="T115" fmla="*/ 20937 h 239"/>
                    <a:gd name="T116" fmla="*/ 6232 w 187"/>
                    <a:gd name="T117" fmla="*/ 20937 h 239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187"/>
                    <a:gd name="T178" fmla="*/ 0 h 239"/>
                    <a:gd name="T179" fmla="*/ 187 w 187"/>
                    <a:gd name="T180" fmla="*/ 239 h 239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187" h="239">
                      <a:moveTo>
                        <a:pt x="88" y="239"/>
                      </a:moveTo>
                      <a:lnTo>
                        <a:pt x="88" y="225"/>
                      </a:lnTo>
                      <a:lnTo>
                        <a:pt x="86" y="212"/>
                      </a:lnTo>
                      <a:lnTo>
                        <a:pt x="84" y="200"/>
                      </a:lnTo>
                      <a:lnTo>
                        <a:pt x="86" y="184"/>
                      </a:lnTo>
                      <a:lnTo>
                        <a:pt x="86" y="164"/>
                      </a:lnTo>
                      <a:lnTo>
                        <a:pt x="81" y="135"/>
                      </a:lnTo>
                      <a:lnTo>
                        <a:pt x="70" y="115"/>
                      </a:lnTo>
                      <a:lnTo>
                        <a:pt x="57" y="94"/>
                      </a:lnTo>
                      <a:lnTo>
                        <a:pt x="45" y="73"/>
                      </a:lnTo>
                      <a:lnTo>
                        <a:pt x="42" y="56"/>
                      </a:lnTo>
                      <a:lnTo>
                        <a:pt x="34" y="43"/>
                      </a:lnTo>
                      <a:lnTo>
                        <a:pt x="20" y="29"/>
                      </a:lnTo>
                      <a:lnTo>
                        <a:pt x="8" y="19"/>
                      </a:lnTo>
                      <a:lnTo>
                        <a:pt x="0" y="19"/>
                      </a:lnTo>
                      <a:lnTo>
                        <a:pt x="6" y="8"/>
                      </a:lnTo>
                      <a:lnTo>
                        <a:pt x="13" y="3"/>
                      </a:lnTo>
                      <a:lnTo>
                        <a:pt x="21" y="6"/>
                      </a:lnTo>
                      <a:lnTo>
                        <a:pt x="30" y="5"/>
                      </a:lnTo>
                      <a:lnTo>
                        <a:pt x="46" y="0"/>
                      </a:lnTo>
                      <a:lnTo>
                        <a:pt x="62" y="5"/>
                      </a:lnTo>
                      <a:lnTo>
                        <a:pt x="69" y="8"/>
                      </a:lnTo>
                      <a:lnTo>
                        <a:pt x="88" y="24"/>
                      </a:lnTo>
                      <a:lnTo>
                        <a:pt x="95" y="27"/>
                      </a:lnTo>
                      <a:lnTo>
                        <a:pt x="111" y="24"/>
                      </a:lnTo>
                      <a:lnTo>
                        <a:pt x="120" y="26"/>
                      </a:lnTo>
                      <a:lnTo>
                        <a:pt x="131" y="38"/>
                      </a:lnTo>
                      <a:lnTo>
                        <a:pt x="139" y="35"/>
                      </a:lnTo>
                      <a:lnTo>
                        <a:pt x="143" y="43"/>
                      </a:lnTo>
                      <a:lnTo>
                        <a:pt x="143" y="51"/>
                      </a:lnTo>
                      <a:lnTo>
                        <a:pt x="143" y="59"/>
                      </a:lnTo>
                      <a:lnTo>
                        <a:pt x="139" y="75"/>
                      </a:lnTo>
                      <a:lnTo>
                        <a:pt x="147" y="81"/>
                      </a:lnTo>
                      <a:lnTo>
                        <a:pt x="150" y="87"/>
                      </a:lnTo>
                      <a:lnTo>
                        <a:pt x="158" y="89"/>
                      </a:lnTo>
                      <a:lnTo>
                        <a:pt x="160" y="97"/>
                      </a:lnTo>
                      <a:lnTo>
                        <a:pt x="159" y="104"/>
                      </a:lnTo>
                      <a:lnTo>
                        <a:pt x="165" y="119"/>
                      </a:lnTo>
                      <a:lnTo>
                        <a:pt x="180" y="126"/>
                      </a:lnTo>
                      <a:lnTo>
                        <a:pt x="185" y="134"/>
                      </a:lnTo>
                      <a:lnTo>
                        <a:pt x="186" y="141"/>
                      </a:lnTo>
                      <a:lnTo>
                        <a:pt x="183" y="150"/>
                      </a:lnTo>
                      <a:lnTo>
                        <a:pt x="187" y="157"/>
                      </a:lnTo>
                      <a:lnTo>
                        <a:pt x="183" y="164"/>
                      </a:lnTo>
                      <a:lnTo>
                        <a:pt x="177" y="169"/>
                      </a:lnTo>
                      <a:lnTo>
                        <a:pt x="154" y="163"/>
                      </a:lnTo>
                      <a:lnTo>
                        <a:pt x="147" y="167"/>
                      </a:lnTo>
                      <a:lnTo>
                        <a:pt x="143" y="161"/>
                      </a:lnTo>
                      <a:lnTo>
                        <a:pt x="134" y="164"/>
                      </a:lnTo>
                      <a:lnTo>
                        <a:pt x="131" y="172"/>
                      </a:lnTo>
                      <a:lnTo>
                        <a:pt x="128" y="196"/>
                      </a:lnTo>
                      <a:lnTo>
                        <a:pt x="121" y="200"/>
                      </a:lnTo>
                      <a:lnTo>
                        <a:pt x="116" y="205"/>
                      </a:lnTo>
                      <a:lnTo>
                        <a:pt x="115" y="213"/>
                      </a:lnTo>
                      <a:lnTo>
                        <a:pt x="107" y="218"/>
                      </a:lnTo>
                      <a:lnTo>
                        <a:pt x="104" y="226"/>
                      </a:lnTo>
                      <a:lnTo>
                        <a:pt x="104" y="233"/>
                      </a:lnTo>
                      <a:lnTo>
                        <a:pt x="97" y="239"/>
                      </a:lnTo>
                      <a:lnTo>
                        <a:pt x="88" y="239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88" name="Freeform 141"/>
                <p:cNvSpPr>
                  <a:spLocks noChangeAspect="1"/>
                </p:cNvSpPr>
                <p:nvPr/>
              </p:nvSpPr>
              <p:spPr bwMode="gray">
                <a:xfrm>
                  <a:off x="3297238" y="1296988"/>
                  <a:ext cx="436562" cy="374650"/>
                </a:xfrm>
                <a:custGeom>
                  <a:avLst/>
                  <a:gdLst>
                    <a:gd name="T0" fmla="*/ 348 w 532"/>
                    <a:gd name="T1" fmla="*/ 31399 h 452"/>
                    <a:gd name="T2" fmla="*/ 1507 w 532"/>
                    <a:gd name="T3" fmla="*/ 28712 h 452"/>
                    <a:gd name="T4" fmla="*/ 2202 w 532"/>
                    <a:gd name="T5" fmla="*/ 24514 h 452"/>
                    <a:gd name="T6" fmla="*/ 1912 w 532"/>
                    <a:gd name="T7" fmla="*/ 17966 h 452"/>
                    <a:gd name="T8" fmla="*/ 4230 w 532"/>
                    <a:gd name="T9" fmla="*/ 17630 h 452"/>
                    <a:gd name="T10" fmla="*/ 5448 w 532"/>
                    <a:gd name="T11" fmla="*/ 17378 h 452"/>
                    <a:gd name="T12" fmla="*/ 6142 w 532"/>
                    <a:gd name="T13" fmla="*/ 15951 h 452"/>
                    <a:gd name="T14" fmla="*/ 7244 w 532"/>
                    <a:gd name="T15" fmla="*/ 15280 h 452"/>
                    <a:gd name="T16" fmla="*/ 8403 w 532"/>
                    <a:gd name="T17" fmla="*/ 15951 h 452"/>
                    <a:gd name="T18" fmla="*/ 7823 w 532"/>
                    <a:gd name="T19" fmla="*/ 14020 h 452"/>
                    <a:gd name="T20" fmla="*/ 8403 w 532"/>
                    <a:gd name="T21" fmla="*/ 11586 h 452"/>
                    <a:gd name="T22" fmla="*/ 8635 w 532"/>
                    <a:gd name="T23" fmla="*/ 9486 h 452"/>
                    <a:gd name="T24" fmla="*/ 9851 w 532"/>
                    <a:gd name="T25" fmla="*/ 8564 h 452"/>
                    <a:gd name="T26" fmla="*/ 11532 w 532"/>
                    <a:gd name="T27" fmla="*/ 6717 h 452"/>
                    <a:gd name="T28" fmla="*/ 10605 w 532"/>
                    <a:gd name="T29" fmla="*/ 5793 h 452"/>
                    <a:gd name="T30" fmla="*/ 11416 w 532"/>
                    <a:gd name="T31" fmla="*/ 4282 h 452"/>
                    <a:gd name="T32" fmla="*/ 11821 w 532"/>
                    <a:gd name="T33" fmla="*/ 4198 h 452"/>
                    <a:gd name="T34" fmla="*/ 12691 w 532"/>
                    <a:gd name="T35" fmla="*/ 2687 h 452"/>
                    <a:gd name="T36" fmla="*/ 14661 w 532"/>
                    <a:gd name="T37" fmla="*/ 2099 h 452"/>
                    <a:gd name="T38" fmla="*/ 15820 w 532"/>
                    <a:gd name="T39" fmla="*/ 0 h 452"/>
                    <a:gd name="T40" fmla="*/ 17500 w 532"/>
                    <a:gd name="T41" fmla="*/ 420 h 452"/>
                    <a:gd name="T42" fmla="*/ 19066 w 532"/>
                    <a:gd name="T43" fmla="*/ 1091 h 452"/>
                    <a:gd name="T44" fmla="*/ 20166 w 532"/>
                    <a:gd name="T45" fmla="*/ 3610 h 452"/>
                    <a:gd name="T46" fmla="*/ 21789 w 532"/>
                    <a:gd name="T47" fmla="*/ 2434 h 452"/>
                    <a:gd name="T48" fmla="*/ 23585 w 532"/>
                    <a:gd name="T49" fmla="*/ 2855 h 452"/>
                    <a:gd name="T50" fmla="*/ 24918 w 532"/>
                    <a:gd name="T51" fmla="*/ 4450 h 452"/>
                    <a:gd name="T52" fmla="*/ 24860 w 532"/>
                    <a:gd name="T53" fmla="*/ 6717 h 452"/>
                    <a:gd name="T54" fmla="*/ 25208 w 532"/>
                    <a:gd name="T55" fmla="*/ 8564 h 452"/>
                    <a:gd name="T56" fmla="*/ 24571 w 532"/>
                    <a:gd name="T57" fmla="*/ 10326 h 452"/>
                    <a:gd name="T58" fmla="*/ 25614 w 532"/>
                    <a:gd name="T59" fmla="*/ 13264 h 452"/>
                    <a:gd name="T60" fmla="*/ 27410 w 532"/>
                    <a:gd name="T61" fmla="*/ 16370 h 452"/>
                    <a:gd name="T62" fmla="*/ 27700 w 532"/>
                    <a:gd name="T63" fmla="*/ 18218 h 452"/>
                    <a:gd name="T64" fmla="*/ 29613 w 532"/>
                    <a:gd name="T65" fmla="*/ 18973 h 452"/>
                    <a:gd name="T66" fmla="*/ 30192 w 532"/>
                    <a:gd name="T67" fmla="*/ 20317 h 452"/>
                    <a:gd name="T68" fmla="*/ 30424 w 532"/>
                    <a:gd name="T69" fmla="*/ 22080 h 452"/>
                    <a:gd name="T70" fmla="*/ 29033 w 532"/>
                    <a:gd name="T71" fmla="*/ 23843 h 452"/>
                    <a:gd name="T72" fmla="*/ 26946 w 532"/>
                    <a:gd name="T73" fmla="*/ 22751 h 452"/>
                    <a:gd name="T74" fmla="*/ 26019 w 532"/>
                    <a:gd name="T75" fmla="*/ 23926 h 452"/>
                    <a:gd name="T76" fmla="*/ 26831 w 532"/>
                    <a:gd name="T77" fmla="*/ 26110 h 452"/>
                    <a:gd name="T78" fmla="*/ 26946 w 532"/>
                    <a:gd name="T79" fmla="*/ 27957 h 452"/>
                    <a:gd name="T80" fmla="*/ 27410 w 532"/>
                    <a:gd name="T81" fmla="*/ 29636 h 452"/>
                    <a:gd name="T82" fmla="*/ 26135 w 532"/>
                    <a:gd name="T83" fmla="*/ 31903 h 452"/>
                    <a:gd name="T84" fmla="*/ 24165 w 532"/>
                    <a:gd name="T85" fmla="*/ 33665 h 452"/>
                    <a:gd name="T86" fmla="*/ 23875 w 532"/>
                    <a:gd name="T87" fmla="*/ 35848 h 452"/>
                    <a:gd name="T88" fmla="*/ 23296 w 532"/>
                    <a:gd name="T89" fmla="*/ 37947 h 452"/>
                    <a:gd name="T90" fmla="*/ 22079 w 532"/>
                    <a:gd name="T91" fmla="*/ 37191 h 452"/>
                    <a:gd name="T92" fmla="*/ 20224 w 532"/>
                    <a:gd name="T93" fmla="*/ 37779 h 452"/>
                    <a:gd name="T94" fmla="*/ 18949 w 532"/>
                    <a:gd name="T95" fmla="*/ 35848 h 452"/>
                    <a:gd name="T96" fmla="*/ 17211 w 532"/>
                    <a:gd name="T97" fmla="*/ 36352 h 452"/>
                    <a:gd name="T98" fmla="*/ 15937 w 532"/>
                    <a:gd name="T99" fmla="*/ 35932 h 452"/>
                    <a:gd name="T100" fmla="*/ 14661 w 532"/>
                    <a:gd name="T101" fmla="*/ 36604 h 452"/>
                    <a:gd name="T102" fmla="*/ 13792 w 532"/>
                    <a:gd name="T103" fmla="*/ 35932 h 452"/>
                    <a:gd name="T104" fmla="*/ 12459 w 532"/>
                    <a:gd name="T105" fmla="*/ 34925 h 452"/>
                    <a:gd name="T106" fmla="*/ 11184 w 532"/>
                    <a:gd name="T107" fmla="*/ 34085 h 452"/>
                    <a:gd name="T108" fmla="*/ 9272 w 532"/>
                    <a:gd name="T109" fmla="*/ 33665 h 452"/>
                    <a:gd name="T110" fmla="*/ 7012 w 532"/>
                    <a:gd name="T111" fmla="*/ 33077 h 452"/>
                    <a:gd name="T112" fmla="*/ 3709 w 532"/>
                    <a:gd name="T113" fmla="*/ 33665 h 452"/>
                    <a:gd name="T114" fmla="*/ 2376 w 532"/>
                    <a:gd name="T115" fmla="*/ 35428 h 452"/>
                    <a:gd name="T116" fmla="*/ 985 w 532"/>
                    <a:gd name="T117" fmla="*/ 35932 h 45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532"/>
                    <a:gd name="T178" fmla="*/ 0 h 452"/>
                    <a:gd name="T179" fmla="*/ 532 w 532"/>
                    <a:gd name="T180" fmla="*/ 452 h 45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532" h="452">
                      <a:moveTo>
                        <a:pt x="17" y="428"/>
                      </a:moveTo>
                      <a:lnTo>
                        <a:pt x="21" y="387"/>
                      </a:lnTo>
                      <a:lnTo>
                        <a:pt x="6" y="374"/>
                      </a:lnTo>
                      <a:lnTo>
                        <a:pt x="0" y="363"/>
                      </a:lnTo>
                      <a:lnTo>
                        <a:pt x="11" y="351"/>
                      </a:lnTo>
                      <a:lnTo>
                        <a:pt x="26" y="342"/>
                      </a:lnTo>
                      <a:lnTo>
                        <a:pt x="37" y="325"/>
                      </a:lnTo>
                      <a:lnTo>
                        <a:pt x="38" y="308"/>
                      </a:lnTo>
                      <a:lnTo>
                        <a:pt x="38" y="292"/>
                      </a:lnTo>
                      <a:lnTo>
                        <a:pt x="20" y="220"/>
                      </a:lnTo>
                      <a:lnTo>
                        <a:pt x="19" y="210"/>
                      </a:lnTo>
                      <a:lnTo>
                        <a:pt x="33" y="214"/>
                      </a:lnTo>
                      <a:lnTo>
                        <a:pt x="49" y="210"/>
                      </a:lnTo>
                      <a:lnTo>
                        <a:pt x="65" y="213"/>
                      </a:lnTo>
                      <a:lnTo>
                        <a:pt x="73" y="210"/>
                      </a:lnTo>
                      <a:lnTo>
                        <a:pt x="79" y="204"/>
                      </a:lnTo>
                      <a:lnTo>
                        <a:pt x="86" y="208"/>
                      </a:lnTo>
                      <a:lnTo>
                        <a:pt x="94" y="207"/>
                      </a:lnTo>
                      <a:lnTo>
                        <a:pt x="91" y="193"/>
                      </a:lnTo>
                      <a:lnTo>
                        <a:pt x="97" y="190"/>
                      </a:lnTo>
                      <a:lnTo>
                        <a:pt x="106" y="190"/>
                      </a:lnTo>
                      <a:lnTo>
                        <a:pt x="111" y="183"/>
                      </a:lnTo>
                      <a:lnTo>
                        <a:pt x="118" y="179"/>
                      </a:lnTo>
                      <a:lnTo>
                        <a:pt x="125" y="182"/>
                      </a:lnTo>
                      <a:lnTo>
                        <a:pt x="130" y="188"/>
                      </a:lnTo>
                      <a:lnTo>
                        <a:pt x="138" y="192"/>
                      </a:lnTo>
                      <a:lnTo>
                        <a:pt x="145" y="190"/>
                      </a:lnTo>
                      <a:lnTo>
                        <a:pt x="144" y="181"/>
                      </a:lnTo>
                      <a:lnTo>
                        <a:pt x="139" y="175"/>
                      </a:lnTo>
                      <a:lnTo>
                        <a:pt x="135" y="167"/>
                      </a:lnTo>
                      <a:lnTo>
                        <a:pt x="137" y="160"/>
                      </a:lnTo>
                      <a:lnTo>
                        <a:pt x="145" y="147"/>
                      </a:lnTo>
                      <a:lnTo>
                        <a:pt x="145" y="138"/>
                      </a:lnTo>
                      <a:lnTo>
                        <a:pt x="148" y="129"/>
                      </a:lnTo>
                      <a:lnTo>
                        <a:pt x="148" y="122"/>
                      </a:lnTo>
                      <a:lnTo>
                        <a:pt x="149" y="113"/>
                      </a:lnTo>
                      <a:lnTo>
                        <a:pt x="156" y="110"/>
                      </a:lnTo>
                      <a:lnTo>
                        <a:pt x="165" y="107"/>
                      </a:lnTo>
                      <a:lnTo>
                        <a:pt x="170" y="102"/>
                      </a:lnTo>
                      <a:lnTo>
                        <a:pt x="177" y="99"/>
                      </a:lnTo>
                      <a:lnTo>
                        <a:pt x="191" y="99"/>
                      </a:lnTo>
                      <a:lnTo>
                        <a:pt x="199" y="80"/>
                      </a:lnTo>
                      <a:lnTo>
                        <a:pt x="192" y="77"/>
                      </a:lnTo>
                      <a:lnTo>
                        <a:pt x="183" y="77"/>
                      </a:lnTo>
                      <a:lnTo>
                        <a:pt x="183" y="69"/>
                      </a:lnTo>
                      <a:lnTo>
                        <a:pt x="183" y="61"/>
                      </a:lnTo>
                      <a:lnTo>
                        <a:pt x="191" y="57"/>
                      </a:lnTo>
                      <a:lnTo>
                        <a:pt x="197" y="51"/>
                      </a:lnTo>
                      <a:lnTo>
                        <a:pt x="195" y="50"/>
                      </a:lnTo>
                      <a:lnTo>
                        <a:pt x="195" y="48"/>
                      </a:lnTo>
                      <a:lnTo>
                        <a:pt x="204" y="50"/>
                      </a:lnTo>
                      <a:lnTo>
                        <a:pt x="210" y="46"/>
                      </a:lnTo>
                      <a:lnTo>
                        <a:pt x="213" y="37"/>
                      </a:lnTo>
                      <a:lnTo>
                        <a:pt x="219" y="32"/>
                      </a:lnTo>
                      <a:lnTo>
                        <a:pt x="235" y="39"/>
                      </a:lnTo>
                      <a:lnTo>
                        <a:pt x="242" y="37"/>
                      </a:lnTo>
                      <a:lnTo>
                        <a:pt x="253" y="25"/>
                      </a:lnTo>
                      <a:lnTo>
                        <a:pt x="254" y="16"/>
                      </a:lnTo>
                      <a:lnTo>
                        <a:pt x="267" y="5"/>
                      </a:lnTo>
                      <a:lnTo>
                        <a:pt x="273" y="0"/>
                      </a:lnTo>
                      <a:lnTo>
                        <a:pt x="284" y="0"/>
                      </a:lnTo>
                      <a:lnTo>
                        <a:pt x="286" y="8"/>
                      </a:lnTo>
                      <a:lnTo>
                        <a:pt x="302" y="5"/>
                      </a:lnTo>
                      <a:lnTo>
                        <a:pt x="310" y="8"/>
                      </a:lnTo>
                      <a:lnTo>
                        <a:pt x="313" y="15"/>
                      </a:lnTo>
                      <a:lnTo>
                        <a:pt x="329" y="13"/>
                      </a:lnTo>
                      <a:lnTo>
                        <a:pt x="338" y="14"/>
                      </a:lnTo>
                      <a:lnTo>
                        <a:pt x="350" y="24"/>
                      </a:lnTo>
                      <a:lnTo>
                        <a:pt x="348" y="43"/>
                      </a:lnTo>
                      <a:lnTo>
                        <a:pt x="363" y="35"/>
                      </a:lnTo>
                      <a:lnTo>
                        <a:pt x="370" y="34"/>
                      </a:lnTo>
                      <a:lnTo>
                        <a:pt x="376" y="29"/>
                      </a:lnTo>
                      <a:lnTo>
                        <a:pt x="392" y="27"/>
                      </a:lnTo>
                      <a:lnTo>
                        <a:pt x="399" y="29"/>
                      </a:lnTo>
                      <a:lnTo>
                        <a:pt x="407" y="34"/>
                      </a:lnTo>
                      <a:lnTo>
                        <a:pt x="413" y="39"/>
                      </a:lnTo>
                      <a:lnTo>
                        <a:pt x="422" y="52"/>
                      </a:lnTo>
                      <a:lnTo>
                        <a:pt x="430" y="53"/>
                      </a:lnTo>
                      <a:lnTo>
                        <a:pt x="431" y="64"/>
                      </a:lnTo>
                      <a:lnTo>
                        <a:pt x="429" y="73"/>
                      </a:lnTo>
                      <a:lnTo>
                        <a:pt x="429" y="80"/>
                      </a:lnTo>
                      <a:lnTo>
                        <a:pt x="434" y="88"/>
                      </a:lnTo>
                      <a:lnTo>
                        <a:pt x="436" y="95"/>
                      </a:lnTo>
                      <a:lnTo>
                        <a:pt x="435" y="102"/>
                      </a:lnTo>
                      <a:lnTo>
                        <a:pt x="433" y="110"/>
                      </a:lnTo>
                      <a:lnTo>
                        <a:pt x="426" y="116"/>
                      </a:lnTo>
                      <a:lnTo>
                        <a:pt x="424" y="123"/>
                      </a:lnTo>
                      <a:lnTo>
                        <a:pt x="426" y="131"/>
                      </a:lnTo>
                      <a:lnTo>
                        <a:pt x="437" y="143"/>
                      </a:lnTo>
                      <a:lnTo>
                        <a:pt x="442" y="158"/>
                      </a:lnTo>
                      <a:lnTo>
                        <a:pt x="453" y="180"/>
                      </a:lnTo>
                      <a:lnTo>
                        <a:pt x="458" y="186"/>
                      </a:lnTo>
                      <a:lnTo>
                        <a:pt x="473" y="195"/>
                      </a:lnTo>
                      <a:lnTo>
                        <a:pt x="478" y="201"/>
                      </a:lnTo>
                      <a:lnTo>
                        <a:pt x="479" y="209"/>
                      </a:lnTo>
                      <a:lnTo>
                        <a:pt x="478" y="217"/>
                      </a:lnTo>
                      <a:lnTo>
                        <a:pt x="482" y="224"/>
                      </a:lnTo>
                      <a:lnTo>
                        <a:pt x="505" y="222"/>
                      </a:lnTo>
                      <a:lnTo>
                        <a:pt x="511" y="226"/>
                      </a:lnTo>
                      <a:lnTo>
                        <a:pt x="519" y="229"/>
                      </a:lnTo>
                      <a:lnTo>
                        <a:pt x="516" y="236"/>
                      </a:lnTo>
                      <a:lnTo>
                        <a:pt x="521" y="242"/>
                      </a:lnTo>
                      <a:lnTo>
                        <a:pt x="531" y="244"/>
                      </a:lnTo>
                      <a:lnTo>
                        <a:pt x="532" y="257"/>
                      </a:lnTo>
                      <a:lnTo>
                        <a:pt x="525" y="263"/>
                      </a:lnTo>
                      <a:lnTo>
                        <a:pt x="521" y="269"/>
                      </a:lnTo>
                      <a:lnTo>
                        <a:pt x="509" y="279"/>
                      </a:lnTo>
                      <a:lnTo>
                        <a:pt x="501" y="284"/>
                      </a:lnTo>
                      <a:lnTo>
                        <a:pt x="484" y="282"/>
                      </a:lnTo>
                      <a:lnTo>
                        <a:pt x="472" y="272"/>
                      </a:lnTo>
                      <a:lnTo>
                        <a:pt x="465" y="271"/>
                      </a:lnTo>
                      <a:lnTo>
                        <a:pt x="457" y="274"/>
                      </a:lnTo>
                      <a:lnTo>
                        <a:pt x="456" y="282"/>
                      </a:lnTo>
                      <a:lnTo>
                        <a:pt x="449" y="285"/>
                      </a:lnTo>
                      <a:lnTo>
                        <a:pt x="450" y="294"/>
                      </a:lnTo>
                      <a:lnTo>
                        <a:pt x="461" y="304"/>
                      </a:lnTo>
                      <a:lnTo>
                        <a:pt x="463" y="311"/>
                      </a:lnTo>
                      <a:lnTo>
                        <a:pt x="461" y="320"/>
                      </a:lnTo>
                      <a:lnTo>
                        <a:pt x="466" y="325"/>
                      </a:lnTo>
                      <a:lnTo>
                        <a:pt x="465" y="333"/>
                      </a:lnTo>
                      <a:lnTo>
                        <a:pt x="472" y="337"/>
                      </a:lnTo>
                      <a:lnTo>
                        <a:pt x="474" y="344"/>
                      </a:lnTo>
                      <a:lnTo>
                        <a:pt x="473" y="353"/>
                      </a:lnTo>
                      <a:lnTo>
                        <a:pt x="478" y="375"/>
                      </a:lnTo>
                      <a:lnTo>
                        <a:pt x="458" y="375"/>
                      </a:lnTo>
                      <a:lnTo>
                        <a:pt x="451" y="380"/>
                      </a:lnTo>
                      <a:lnTo>
                        <a:pt x="442" y="380"/>
                      </a:lnTo>
                      <a:lnTo>
                        <a:pt x="435" y="384"/>
                      </a:lnTo>
                      <a:lnTo>
                        <a:pt x="417" y="401"/>
                      </a:lnTo>
                      <a:lnTo>
                        <a:pt x="414" y="409"/>
                      </a:lnTo>
                      <a:lnTo>
                        <a:pt x="414" y="418"/>
                      </a:lnTo>
                      <a:lnTo>
                        <a:pt x="412" y="427"/>
                      </a:lnTo>
                      <a:lnTo>
                        <a:pt x="414" y="443"/>
                      </a:lnTo>
                      <a:lnTo>
                        <a:pt x="410" y="450"/>
                      </a:lnTo>
                      <a:lnTo>
                        <a:pt x="402" y="452"/>
                      </a:lnTo>
                      <a:lnTo>
                        <a:pt x="397" y="446"/>
                      </a:lnTo>
                      <a:lnTo>
                        <a:pt x="390" y="443"/>
                      </a:lnTo>
                      <a:lnTo>
                        <a:pt x="381" y="443"/>
                      </a:lnTo>
                      <a:lnTo>
                        <a:pt x="365" y="445"/>
                      </a:lnTo>
                      <a:lnTo>
                        <a:pt x="356" y="445"/>
                      </a:lnTo>
                      <a:lnTo>
                        <a:pt x="349" y="450"/>
                      </a:lnTo>
                      <a:lnTo>
                        <a:pt x="343" y="444"/>
                      </a:lnTo>
                      <a:lnTo>
                        <a:pt x="339" y="436"/>
                      </a:lnTo>
                      <a:lnTo>
                        <a:pt x="327" y="427"/>
                      </a:lnTo>
                      <a:lnTo>
                        <a:pt x="310" y="445"/>
                      </a:lnTo>
                      <a:lnTo>
                        <a:pt x="302" y="440"/>
                      </a:lnTo>
                      <a:lnTo>
                        <a:pt x="297" y="433"/>
                      </a:lnTo>
                      <a:lnTo>
                        <a:pt x="290" y="435"/>
                      </a:lnTo>
                      <a:lnTo>
                        <a:pt x="281" y="433"/>
                      </a:lnTo>
                      <a:lnTo>
                        <a:pt x="275" y="428"/>
                      </a:lnTo>
                      <a:lnTo>
                        <a:pt x="269" y="434"/>
                      </a:lnTo>
                      <a:lnTo>
                        <a:pt x="261" y="434"/>
                      </a:lnTo>
                      <a:lnTo>
                        <a:pt x="253" y="436"/>
                      </a:lnTo>
                      <a:lnTo>
                        <a:pt x="247" y="443"/>
                      </a:lnTo>
                      <a:lnTo>
                        <a:pt x="240" y="436"/>
                      </a:lnTo>
                      <a:lnTo>
                        <a:pt x="238" y="428"/>
                      </a:lnTo>
                      <a:lnTo>
                        <a:pt x="223" y="429"/>
                      </a:lnTo>
                      <a:lnTo>
                        <a:pt x="216" y="424"/>
                      </a:lnTo>
                      <a:lnTo>
                        <a:pt x="215" y="416"/>
                      </a:lnTo>
                      <a:lnTo>
                        <a:pt x="208" y="412"/>
                      </a:lnTo>
                      <a:lnTo>
                        <a:pt x="199" y="409"/>
                      </a:lnTo>
                      <a:lnTo>
                        <a:pt x="193" y="406"/>
                      </a:lnTo>
                      <a:lnTo>
                        <a:pt x="184" y="407"/>
                      </a:lnTo>
                      <a:lnTo>
                        <a:pt x="176" y="406"/>
                      </a:lnTo>
                      <a:lnTo>
                        <a:pt x="160" y="401"/>
                      </a:lnTo>
                      <a:lnTo>
                        <a:pt x="146" y="392"/>
                      </a:lnTo>
                      <a:lnTo>
                        <a:pt x="138" y="395"/>
                      </a:lnTo>
                      <a:lnTo>
                        <a:pt x="121" y="394"/>
                      </a:lnTo>
                      <a:lnTo>
                        <a:pt x="113" y="391"/>
                      </a:lnTo>
                      <a:lnTo>
                        <a:pt x="71" y="397"/>
                      </a:lnTo>
                      <a:lnTo>
                        <a:pt x="64" y="401"/>
                      </a:lnTo>
                      <a:lnTo>
                        <a:pt x="62" y="408"/>
                      </a:lnTo>
                      <a:lnTo>
                        <a:pt x="55" y="414"/>
                      </a:lnTo>
                      <a:lnTo>
                        <a:pt x="41" y="422"/>
                      </a:lnTo>
                      <a:lnTo>
                        <a:pt x="32" y="421"/>
                      </a:lnTo>
                      <a:lnTo>
                        <a:pt x="24" y="422"/>
                      </a:lnTo>
                      <a:lnTo>
                        <a:pt x="17" y="42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89" name="Freeform 142"/>
                <p:cNvSpPr>
                  <a:spLocks noChangeAspect="1"/>
                </p:cNvSpPr>
                <p:nvPr/>
              </p:nvSpPr>
              <p:spPr bwMode="gray">
                <a:xfrm>
                  <a:off x="2960688" y="2082800"/>
                  <a:ext cx="174625" cy="179388"/>
                </a:xfrm>
                <a:custGeom>
                  <a:avLst/>
                  <a:gdLst>
                    <a:gd name="T0" fmla="*/ 7819 w 215"/>
                    <a:gd name="T1" fmla="*/ 17523 h 216"/>
                    <a:gd name="T2" fmla="*/ 6956 w 215"/>
                    <a:gd name="T3" fmla="*/ 16176 h 216"/>
                    <a:gd name="T4" fmla="*/ 6148 w 215"/>
                    <a:gd name="T5" fmla="*/ 15164 h 216"/>
                    <a:gd name="T6" fmla="*/ 5284 w 215"/>
                    <a:gd name="T7" fmla="*/ 15080 h 216"/>
                    <a:gd name="T8" fmla="*/ 4422 w 215"/>
                    <a:gd name="T9" fmla="*/ 11795 h 216"/>
                    <a:gd name="T10" fmla="*/ 2804 w 215"/>
                    <a:gd name="T11" fmla="*/ 9604 h 216"/>
                    <a:gd name="T12" fmla="*/ 1888 w 215"/>
                    <a:gd name="T13" fmla="*/ 7835 h 216"/>
                    <a:gd name="T14" fmla="*/ 1240 w 215"/>
                    <a:gd name="T15" fmla="*/ 6150 h 216"/>
                    <a:gd name="T16" fmla="*/ 1187 w 215"/>
                    <a:gd name="T17" fmla="*/ 5055 h 216"/>
                    <a:gd name="T18" fmla="*/ 378 w 215"/>
                    <a:gd name="T19" fmla="*/ 3370 h 216"/>
                    <a:gd name="T20" fmla="*/ 162 w 215"/>
                    <a:gd name="T21" fmla="*/ 2443 h 216"/>
                    <a:gd name="T22" fmla="*/ 432 w 215"/>
                    <a:gd name="T23" fmla="*/ 0 h 216"/>
                    <a:gd name="T24" fmla="*/ 1617 w 215"/>
                    <a:gd name="T25" fmla="*/ 1601 h 216"/>
                    <a:gd name="T26" fmla="*/ 3289 w 215"/>
                    <a:gd name="T27" fmla="*/ 337 h 216"/>
                    <a:gd name="T28" fmla="*/ 4260 w 215"/>
                    <a:gd name="T29" fmla="*/ 675 h 216"/>
                    <a:gd name="T30" fmla="*/ 4800 w 215"/>
                    <a:gd name="T31" fmla="*/ 758 h 216"/>
                    <a:gd name="T32" fmla="*/ 5824 w 215"/>
                    <a:gd name="T33" fmla="*/ 758 h 216"/>
                    <a:gd name="T34" fmla="*/ 6741 w 215"/>
                    <a:gd name="T35" fmla="*/ 758 h 216"/>
                    <a:gd name="T36" fmla="*/ 7280 w 215"/>
                    <a:gd name="T37" fmla="*/ 1348 h 216"/>
                    <a:gd name="T38" fmla="*/ 8197 w 215"/>
                    <a:gd name="T39" fmla="*/ 1517 h 216"/>
                    <a:gd name="T40" fmla="*/ 8736 w 215"/>
                    <a:gd name="T41" fmla="*/ 1179 h 216"/>
                    <a:gd name="T42" fmla="*/ 9005 w 215"/>
                    <a:gd name="T43" fmla="*/ 2359 h 216"/>
                    <a:gd name="T44" fmla="*/ 10030 w 215"/>
                    <a:gd name="T45" fmla="*/ 2359 h 216"/>
                    <a:gd name="T46" fmla="*/ 10784 w 215"/>
                    <a:gd name="T47" fmla="*/ 2948 h 216"/>
                    <a:gd name="T48" fmla="*/ 10246 w 215"/>
                    <a:gd name="T49" fmla="*/ 4802 h 216"/>
                    <a:gd name="T50" fmla="*/ 10192 w 215"/>
                    <a:gd name="T51" fmla="*/ 5308 h 216"/>
                    <a:gd name="T52" fmla="*/ 10299 w 215"/>
                    <a:gd name="T53" fmla="*/ 6402 h 216"/>
                    <a:gd name="T54" fmla="*/ 10731 w 215"/>
                    <a:gd name="T55" fmla="*/ 6656 h 216"/>
                    <a:gd name="T56" fmla="*/ 11162 w 215"/>
                    <a:gd name="T57" fmla="*/ 7329 h 216"/>
                    <a:gd name="T58" fmla="*/ 11432 w 215"/>
                    <a:gd name="T59" fmla="*/ 7835 h 216"/>
                    <a:gd name="T60" fmla="*/ 11378 w 215"/>
                    <a:gd name="T61" fmla="*/ 8593 h 216"/>
                    <a:gd name="T62" fmla="*/ 10516 w 215"/>
                    <a:gd name="T63" fmla="*/ 8256 h 216"/>
                    <a:gd name="T64" fmla="*/ 10839 w 215"/>
                    <a:gd name="T65" fmla="*/ 9183 h 216"/>
                    <a:gd name="T66" fmla="*/ 11216 w 215"/>
                    <a:gd name="T67" fmla="*/ 10615 h 216"/>
                    <a:gd name="T68" fmla="*/ 10893 w 215"/>
                    <a:gd name="T69" fmla="*/ 10868 h 216"/>
                    <a:gd name="T70" fmla="*/ 10353 w 215"/>
                    <a:gd name="T71" fmla="*/ 11373 h 216"/>
                    <a:gd name="T72" fmla="*/ 9922 w 215"/>
                    <a:gd name="T73" fmla="*/ 11458 h 216"/>
                    <a:gd name="T74" fmla="*/ 9491 w 215"/>
                    <a:gd name="T75" fmla="*/ 11542 h 216"/>
                    <a:gd name="T76" fmla="*/ 9868 w 215"/>
                    <a:gd name="T77" fmla="*/ 12300 h 216"/>
                    <a:gd name="T78" fmla="*/ 9868 w 215"/>
                    <a:gd name="T79" fmla="*/ 13227 h 216"/>
                    <a:gd name="T80" fmla="*/ 9598 w 215"/>
                    <a:gd name="T81" fmla="*/ 12553 h 216"/>
                    <a:gd name="T82" fmla="*/ 8789 w 215"/>
                    <a:gd name="T83" fmla="*/ 13143 h 216"/>
                    <a:gd name="T84" fmla="*/ 8628 w 215"/>
                    <a:gd name="T85" fmla="*/ 14322 h 216"/>
                    <a:gd name="T86" fmla="*/ 8143 w 215"/>
                    <a:gd name="T87" fmla="*/ 14743 h 216"/>
                    <a:gd name="T88" fmla="*/ 8035 w 215"/>
                    <a:gd name="T89" fmla="*/ 15922 h 216"/>
                    <a:gd name="T90" fmla="*/ 8304 w 215"/>
                    <a:gd name="T91" fmla="*/ 16934 h 21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215"/>
                    <a:gd name="T139" fmla="*/ 0 h 216"/>
                    <a:gd name="T140" fmla="*/ 215 w 215"/>
                    <a:gd name="T141" fmla="*/ 216 h 21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215" h="216">
                      <a:moveTo>
                        <a:pt x="149" y="216"/>
                      </a:moveTo>
                      <a:lnTo>
                        <a:pt x="149" y="208"/>
                      </a:lnTo>
                      <a:lnTo>
                        <a:pt x="145" y="208"/>
                      </a:lnTo>
                      <a:lnTo>
                        <a:pt x="146" y="203"/>
                      </a:lnTo>
                      <a:lnTo>
                        <a:pt x="137" y="202"/>
                      </a:lnTo>
                      <a:lnTo>
                        <a:pt x="129" y="192"/>
                      </a:lnTo>
                      <a:lnTo>
                        <a:pt x="122" y="191"/>
                      </a:lnTo>
                      <a:lnTo>
                        <a:pt x="114" y="185"/>
                      </a:lnTo>
                      <a:lnTo>
                        <a:pt x="114" y="180"/>
                      </a:lnTo>
                      <a:lnTo>
                        <a:pt x="106" y="179"/>
                      </a:lnTo>
                      <a:lnTo>
                        <a:pt x="99" y="184"/>
                      </a:lnTo>
                      <a:lnTo>
                        <a:pt x="98" y="179"/>
                      </a:lnTo>
                      <a:lnTo>
                        <a:pt x="105" y="175"/>
                      </a:lnTo>
                      <a:lnTo>
                        <a:pt x="83" y="151"/>
                      </a:lnTo>
                      <a:lnTo>
                        <a:pt x="82" y="140"/>
                      </a:lnTo>
                      <a:lnTo>
                        <a:pt x="77" y="136"/>
                      </a:lnTo>
                      <a:lnTo>
                        <a:pt x="72" y="133"/>
                      </a:lnTo>
                      <a:lnTo>
                        <a:pt x="52" y="114"/>
                      </a:lnTo>
                      <a:lnTo>
                        <a:pt x="51" y="109"/>
                      </a:lnTo>
                      <a:lnTo>
                        <a:pt x="41" y="95"/>
                      </a:lnTo>
                      <a:lnTo>
                        <a:pt x="35" y="93"/>
                      </a:lnTo>
                      <a:lnTo>
                        <a:pt x="27" y="81"/>
                      </a:lnTo>
                      <a:lnTo>
                        <a:pt x="22" y="79"/>
                      </a:lnTo>
                      <a:lnTo>
                        <a:pt x="23" y="73"/>
                      </a:lnTo>
                      <a:lnTo>
                        <a:pt x="25" y="71"/>
                      </a:lnTo>
                      <a:lnTo>
                        <a:pt x="22" y="65"/>
                      </a:lnTo>
                      <a:lnTo>
                        <a:pt x="22" y="60"/>
                      </a:lnTo>
                      <a:lnTo>
                        <a:pt x="16" y="54"/>
                      </a:lnTo>
                      <a:lnTo>
                        <a:pt x="12" y="41"/>
                      </a:lnTo>
                      <a:lnTo>
                        <a:pt x="7" y="40"/>
                      </a:lnTo>
                      <a:lnTo>
                        <a:pt x="0" y="34"/>
                      </a:lnTo>
                      <a:lnTo>
                        <a:pt x="0" y="31"/>
                      </a:lnTo>
                      <a:lnTo>
                        <a:pt x="3" y="29"/>
                      </a:lnTo>
                      <a:lnTo>
                        <a:pt x="2" y="25"/>
                      </a:lnTo>
                      <a:lnTo>
                        <a:pt x="2" y="6"/>
                      </a:lnTo>
                      <a:lnTo>
                        <a:pt x="8" y="0"/>
                      </a:lnTo>
                      <a:lnTo>
                        <a:pt x="17" y="2"/>
                      </a:lnTo>
                      <a:lnTo>
                        <a:pt x="17" y="4"/>
                      </a:lnTo>
                      <a:lnTo>
                        <a:pt x="30" y="19"/>
                      </a:lnTo>
                      <a:lnTo>
                        <a:pt x="34" y="19"/>
                      </a:lnTo>
                      <a:lnTo>
                        <a:pt x="43" y="2"/>
                      </a:lnTo>
                      <a:lnTo>
                        <a:pt x="61" y="4"/>
                      </a:lnTo>
                      <a:lnTo>
                        <a:pt x="65" y="0"/>
                      </a:lnTo>
                      <a:lnTo>
                        <a:pt x="67" y="0"/>
                      </a:lnTo>
                      <a:lnTo>
                        <a:pt x="79" y="8"/>
                      </a:lnTo>
                      <a:lnTo>
                        <a:pt x="83" y="8"/>
                      </a:lnTo>
                      <a:lnTo>
                        <a:pt x="86" y="6"/>
                      </a:lnTo>
                      <a:lnTo>
                        <a:pt x="89" y="9"/>
                      </a:lnTo>
                      <a:lnTo>
                        <a:pt x="104" y="12"/>
                      </a:lnTo>
                      <a:lnTo>
                        <a:pt x="105" y="9"/>
                      </a:lnTo>
                      <a:lnTo>
                        <a:pt x="108" y="9"/>
                      </a:lnTo>
                      <a:lnTo>
                        <a:pt x="116" y="17"/>
                      </a:lnTo>
                      <a:lnTo>
                        <a:pt x="119" y="17"/>
                      </a:lnTo>
                      <a:lnTo>
                        <a:pt x="125" y="9"/>
                      </a:lnTo>
                      <a:lnTo>
                        <a:pt x="129" y="9"/>
                      </a:lnTo>
                      <a:lnTo>
                        <a:pt x="132" y="14"/>
                      </a:lnTo>
                      <a:lnTo>
                        <a:pt x="135" y="16"/>
                      </a:lnTo>
                      <a:lnTo>
                        <a:pt x="137" y="11"/>
                      </a:lnTo>
                      <a:lnTo>
                        <a:pt x="148" y="12"/>
                      </a:lnTo>
                      <a:lnTo>
                        <a:pt x="152" y="18"/>
                      </a:lnTo>
                      <a:lnTo>
                        <a:pt x="154" y="17"/>
                      </a:lnTo>
                      <a:lnTo>
                        <a:pt x="154" y="14"/>
                      </a:lnTo>
                      <a:lnTo>
                        <a:pt x="162" y="14"/>
                      </a:lnTo>
                      <a:lnTo>
                        <a:pt x="168" y="22"/>
                      </a:lnTo>
                      <a:lnTo>
                        <a:pt x="167" y="27"/>
                      </a:lnTo>
                      <a:lnTo>
                        <a:pt x="167" y="28"/>
                      </a:lnTo>
                      <a:lnTo>
                        <a:pt x="173" y="33"/>
                      </a:lnTo>
                      <a:lnTo>
                        <a:pt x="180" y="33"/>
                      </a:lnTo>
                      <a:lnTo>
                        <a:pt x="186" y="28"/>
                      </a:lnTo>
                      <a:lnTo>
                        <a:pt x="199" y="28"/>
                      </a:lnTo>
                      <a:lnTo>
                        <a:pt x="201" y="31"/>
                      </a:lnTo>
                      <a:lnTo>
                        <a:pt x="200" y="35"/>
                      </a:lnTo>
                      <a:lnTo>
                        <a:pt x="200" y="39"/>
                      </a:lnTo>
                      <a:lnTo>
                        <a:pt x="195" y="46"/>
                      </a:lnTo>
                      <a:lnTo>
                        <a:pt x="190" y="57"/>
                      </a:lnTo>
                      <a:lnTo>
                        <a:pt x="188" y="59"/>
                      </a:lnTo>
                      <a:lnTo>
                        <a:pt x="188" y="61"/>
                      </a:lnTo>
                      <a:lnTo>
                        <a:pt x="189" y="63"/>
                      </a:lnTo>
                      <a:lnTo>
                        <a:pt x="185" y="68"/>
                      </a:lnTo>
                      <a:lnTo>
                        <a:pt x="188" y="76"/>
                      </a:lnTo>
                      <a:lnTo>
                        <a:pt x="191" y="76"/>
                      </a:lnTo>
                      <a:lnTo>
                        <a:pt x="194" y="78"/>
                      </a:lnTo>
                      <a:lnTo>
                        <a:pt x="197" y="77"/>
                      </a:lnTo>
                      <a:lnTo>
                        <a:pt x="199" y="79"/>
                      </a:lnTo>
                      <a:lnTo>
                        <a:pt x="200" y="83"/>
                      </a:lnTo>
                      <a:lnTo>
                        <a:pt x="203" y="87"/>
                      </a:lnTo>
                      <a:lnTo>
                        <a:pt x="207" y="87"/>
                      </a:lnTo>
                      <a:lnTo>
                        <a:pt x="207" y="88"/>
                      </a:lnTo>
                      <a:lnTo>
                        <a:pt x="207" y="90"/>
                      </a:lnTo>
                      <a:lnTo>
                        <a:pt x="212" y="93"/>
                      </a:lnTo>
                      <a:lnTo>
                        <a:pt x="215" y="94"/>
                      </a:lnTo>
                      <a:lnTo>
                        <a:pt x="215" y="97"/>
                      </a:lnTo>
                      <a:lnTo>
                        <a:pt x="211" y="102"/>
                      </a:lnTo>
                      <a:lnTo>
                        <a:pt x="202" y="102"/>
                      </a:lnTo>
                      <a:lnTo>
                        <a:pt x="197" y="98"/>
                      </a:lnTo>
                      <a:lnTo>
                        <a:pt x="195" y="98"/>
                      </a:lnTo>
                      <a:lnTo>
                        <a:pt x="194" y="100"/>
                      </a:lnTo>
                      <a:lnTo>
                        <a:pt x="195" y="102"/>
                      </a:lnTo>
                      <a:lnTo>
                        <a:pt x="201" y="109"/>
                      </a:lnTo>
                      <a:lnTo>
                        <a:pt x="207" y="117"/>
                      </a:lnTo>
                      <a:lnTo>
                        <a:pt x="210" y="119"/>
                      </a:lnTo>
                      <a:lnTo>
                        <a:pt x="208" y="126"/>
                      </a:lnTo>
                      <a:lnTo>
                        <a:pt x="207" y="129"/>
                      </a:lnTo>
                      <a:lnTo>
                        <a:pt x="205" y="130"/>
                      </a:lnTo>
                      <a:lnTo>
                        <a:pt x="202" y="129"/>
                      </a:lnTo>
                      <a:lnTo>
                        <a:pt x="200" y="129"/>
                      </a:lnTo>
                      <a:lnTo>
                        <a:pt x="197" y="132"/>
                      </a:lnTo>
                      <a:lnTo>
                        <a:pt x="192" y="135"/>
                      </a:lnTo>
                      <a:lnTo>
                        <a:pt x="189" y="135"/>
                      </a:lnTo>
                      <a:lnTo>
                        <a:pt x="186" y="136"/>
                      </a:lnTo>
                      <a:lnTo>
                        <a:pt x="184" y="136"/>
                      </a:lnTo>
                      <a:lnTo>
                        <a:pt x="183" y="133"/>
                      </a:lnTo>
                      <a:lnTo>
                        <a:pt x="180" y="133"/>
                      </a:lnTo>
                      <a:lnTo>
                        <a:pt x="176" y="137"/>
                      </a:lnTo>
                      <a:lnTo>
                        <a:pt x="178" y="140"/>
                      </a:lnTo>
                      <a:lnTo>
                        <a:pt x="181" y="141"/>
                      </a:lnTo>
                      <a:lnTo>
                        <a:pt x="183" y="146"/>
                      </a:lnTo>
                      <a:lnTo>
                        <a:pt x="184" y="149"/>
                      </a:lnTo>
                      <a:lnTo>
                        <a:pt x="184" y="154"/>
                      </a:lnTo>
                      <a:lnTo>
                        <a:pt x="183" y="157"/>
                      </a:lnTo>
                      <a:lnTo>
                        <a:pt x="180" y="157"/>
                      </a:lnTo>
                      <a:lnTo>
                        <a:pt x="179" y="154"/>
                      </a:lnTo>
                      <a:lnTo>
                        <a:pt x="178" y="149"/>
                      </a:lnTo>
                      <a:lnTo>
                        <a:pt x="175" y="148"/>
                      </a:lnTo>
                      <a:lnTo>
                        <a:pt x="172" y="148"/>
                      </a:lnTo>
                      <a:lnTo>
                        <a:pt x="163" y="156"/>
                      </a:lnTo>
                      <a:lnTo>
                        <a:pt x="162" y="160"/>
                      </a:lnTo>
                      <a:lnTo>
                        <a:pt x="160" y="163"/>
                      </a:lnTo>
                      <a:lnTo>
                        <a:pt x="160" y="170"/>
                      </a:lnTo>
                      <a:lnTo>
                        <a:pt x="158" y="173"/>
                      </a:lnTo>
                      <a:lnTo>
                        <a:pt x="153" y="173"/>
                      </a:lnTo>
                      <a:lnTo>
                        <a:pt x="151" y="175"/>
                      </a:lnTo>
                      <a:lnTo>
                        <a:pt x="151" y="184"/>
                      </a:lnTo>
                      <a:lnTo>
                        <a:pt x="149" y="185"/>
                      </a:lnTo>
                      <a:lnTo>
                        <a:pt x="149" y="189"/>
                      </a:lnTo>
                      <a:lnTo>
                        <a:pt x="152" y="194"/>
                      </a:lnTo>
                      <a:lnTo>
                        <a:pt x="154" y="196"/>
                      </a:lnTo>
                      <a:lnTo>
                        <a:pt x="154" y="201"/>
                      </a:lnTo>
                      <a:lnTo>
                        <a:pt x="149" y="208"/>
                      </a:lnTo>
                      <a:lnTo>
                        <a:pt x="149" y="216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90" name="Freeform 143"/>
                <p:cNvSpPr>
                  <a:spLocks noChangeAspect="1"/>
                </p:cNvSpPr>
                <p:nvPr/>
              </p:nvSpPr>
              <p:spPr bwMode="gray">
                <a:xfrm>
                  <a:off x="3022600" y="2228850"/>
                  <a:ext cx="61913" cy="33338"/>
                </a:xfrm>
                <a:custGeom>
                  <a:avLst/>
                  <a:gdLst>
                    <a:gd name="T0" fmla="*/ 4364 w 75"/>
                    <a:gd name="T1" fmla="*/ 3025 h 42"/>
                    <a:gd name="T2" fmla="*/ 2618 w 75"/>
                    <a:gd name="T3" fmla="*/ 1441 h 42"/>
                    <a:gd name="T4" fmla="*/ 1687 w 75"/>
                    <a:gd name="T5" fmla="*/ 1225 h 42"/>
                    <a:gd name="T6" fmla="*/ 756 w 75"/>
                    <a:gd name="T7" fmla="*/ 504 h 42"/>
                    <a:gd name="T8" fmla="*/ 0 w 75"/>
                    <a:gd name="T9" fmla="*/ 361 h 42"/>
                    <a:gd name="T10" fmla="*/ 233 w 75"/>
                    <a:gd name="T11" fmla="*/ 0 h 42"/>
                    <a:gd name="T12" fmla="*/ 873 w 75"/>
                    <a:gd name="T13" fmla="*/ 144 h 42"/>
                    <a:gd name="T14" fmla="*/ 1164 w 75"/>
                    <a:gd name="T15" fmla="*/ 721 h 42"/>
                    <a:gd name="T16" fmla="*/ 1455 w 75"/>
                    <a:gd name="T17" fmla="*/ 721 h 42"/>
                    <a:gd name="T18" fmla="*/ 1862 w 75"/>
                    <a:gd name="T19" fmla="*/ 361 h 42"/>
                    <a:gd name="T20" fmla="*/ 2327 w 75"/>
                    <a:gd name="T21" fmla="*/ 432 h 42"/>
                    <a:gd name="T22" fmla="*/ 2327 w 75"/>
                    <a:gd name="T23" fmla="*/ 793 h 42"/>
                    <a:gd name="T24" fmla="*/ 2793 w 75"/>
                    <a:gd name="T25" fmla="*/ 1225 h 42"/>
                    <a:gd name="T26" fmla="*/ 3200 w 75"/>
                    <a:gd name="T27" fmla="*/ 1297 h 42"/>
                    <a:gd name="T28" fmla="*/ 3665 w 75"/>
                    <a:gd name="T29" fmla="*/ 2017 h 42"/>
                    <a:gd name="T30" fmla="*/ 4189 w 75"/>
                    <a:gd name="T31" fmla="*/ 2089 h 42"/>
                    <a:gd name="T32" fmla="*/ 4131 w 75"/>
                    <a:gd name="T33" fmla="*/ 2449 h 42"/>
                    <a:gd name="T34" fmla="*/ 4364 w 75"/>
                    <a:gd name="T35" fmla="*/ 2449 h 42"/>
                    <a:gd name="T36" fmla="*/ 4364 w 75"/>
                    <a:gd name="T37" fmla="*/ 3025 h 42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w 75"/>
                    <a:gd name="T58" fmla="*/ 0 h 42"/>
                    <a:gd name="T59" fmla="*/ 75 w 75"/>
                    <a:gd name="T60" fmla="*/ 42 h 42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T57" t="T58" r="T59" b="T60"/>
                  <a:pathLst>
                    <a:path w="75" h="42">
                      <a:moveTo>
                        <a:pt x="75" y="42"/>
                      </a:moveTo>
                      <a:lnTo>
                        <a:pt x="45" y="20"/>
                      </a:lnTo>
                      <a:lnTo>
                        <a:pt x="29" y="17"/>
                      </a:lnTo>
                      <a:lnTo>
                        <a:pt x="13" y="7"/>
                      </a:lnTo>
                      <a:lnTo>
                        <a:pt x="0" y="5"/>
                      </a:lnTo>
                      <a:lnTo>
                        <a:pt x="4" y="0"/>
                      </a:lnTo>
                      <a:lnTo>
                        <a:pt x="15" y="2"/>
                      </a:lnTo>
                      <a:lnTo>
                        <a:pt x="20" y="10"/>
                      </a:lnTo>
                      <a:lnTo>
                        <a:pt x="25" y="10"/>
                      </a:lnTo>
                      <a:lnTo>
                        <a:pt x="32" y="5"/>
                      </a:lnTo>
                      <a:lnTo>
                        <a:pt x="40" y="6"/>
                      </a:lnTo>
                      <a:lnTo>
                        <a:pt x="40" y="11"/>
                      </a:lnTo>
                      <a:lnTo>
                        <a:pt x="48" y="17"/>
                      </a:lnTo>
                      <a:lnTo>
                        <a:pt x="55" y="18"/>
                      </a:lnTo>
                      <a:lnTo>
                        <a:pt x="63" y="28"/>
                      </a:lnTo>
                      <a:lnTo>
                        <a:pt x="72" y="29"/>
                      </a:lnTo>
                      <a:lnTo>
                        <a:pt x="71" y="34"/>
                      </a:lnTo>
                      <a:lnTo>
                        <a:pt x="75" y="34"/>
                      </a:lnTo>
                      <a:lnTo>
                        <a:pt x="75" y="42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91" name="Freeform 144"/>
                <p:cNvSpPr>
                  <a:spLocks noChangeAspect="1"/>
                </p:cNvSpPr>
                <p:nvPr/>
              </p:nvSpPr>
              <p:spPr bwMode="gray">
                <a:xfrm>
                  <a:off x="3209925" y="2514600"/>
                  <a:ext cx="101600" cy="111125"/>
                </a:xfrm>
                <a:custGeom>
                  <a:avLst/>
                  <a:gdLst>
                    <a:gd name="T0" fmla="*/ 2427 w 128"/>
                    <a:gd name="T1" fmla="*/ 0 h 131"/>
                    <a:gd name="T2" fmla="*/ 1734 w 128"/>
                    <a:gd name="T3" fmla="*/ 196 h 131"/>
                    <a:gd name="T4" fmla="*/ 1040 w 128"/>
                    <a:gd name="T5" fmla="*/ 1176 h 131"/>
                    <a:gd name="T6" fmla="*/ 644 w 128"/>
                    <a:gd name="T7" fmla="*/ 784 h 131"/>
                    <a:gd name="T8" fmla="*/ 99 w 128"/>
                    <a:gd name="T9" fmla="*/ 2744 h 131"/>
                    <a:gd name="T10" fmla="*/ 0 w 128"/>
                    <a:gd name="T11" fmla="*/ 3626 h 131"/>
                    <a:gd name="T12" fmla="*/ 298 w 128"/>
                    <a:gd name="T13" fmla="*/ 4900 h 131"/>
                    <a:gd name="T14" fmla="*/ 1040 w 128"/>
                    <a:gd name="T15" fmla="*/ 5684 h 131"/>
                    <a:gd name="T16" fmla="*/ 1387 w 128"/>
                    <a:gd name="T17" fmla="*/ 6859 h 131"/>
                    <a:gd name="T18" fmla="*/ 1139 w 128"/>
                    <a:gd name="T19" fmla="*/ 8427 h 131"/>
                    <a:gd name="T20" fmla="*/ 1288 w 128"/>
                    <a:gd name="T21" fmla="*/ 9701 h 131"/>
                    <a:gd name="T22" fmla="*/ 1585 w 128"/>
                    <a:gd name="T23" fmla="*/ 10387 h 131"/>
                    <a:gd name="T24" fmla="*/ 1932 w 128"/>
                    <a:gd name="T25" fmla="*/ 10583 h 131"/>
                    <a:gd name="T26" fmla="*/ 2081 w 128"/>
                    <a:gd name="T27" fmla="*/ 9603 h 131"/>
                    <a:gd name="T28" fmla="*/ 2427 w 128"/>
                    <a:gd name="T29" fmla="*/ 8819 h 131"/>
                    <a:gd name="T30" fmla="*/ 2626 w 128"/>
                    <a:gd name="T31" fmla="*/ 9407 h 131"/>
                    <a:gd name="T32" fmla="*/ 2972 w 128"/>
                    <a:gd name="T33" fmla="*/ 10093 h 131"/>
                    <a:gd name="T34" fmla="*/ 3219 w 128"/>
                    <a:gd name="T35" fmla="*/ 11662 h 131"/>
                    <a:gd name="T36" fmla="*/ 3269 w 128"/>
                    <a:gd name="T37" fmla="*/ 12739 h 131"/>
                    <a:gd name="T38" fmla="*/ 3517 w 128"/>
                    <a:gd name="T39" fmla="*/ 12837 h 131"/>
                    <a:gd name="T40" fmla="*/ 3764 w 128"/>
                    <a:gd name="T41" fmla="*/ 10779 h 131"/>
                    <a:gd name="T42" fmla="*/ 4210 w 128"/>
                    <a:gd name="T43" fmla="*/ 10485 h 131"/>
                    <a:gd name="T44" fmla="*/ 4507 w 128"/>
                    <a:gd name="T45" fmla="*/ 11465 h 131"/>
                    <a:gd name="T46" fmla="*/ 4854 w 128"/>
                    <a:gd name="T47" fmla="*/ 12151 h 131"/>
                    <a:gd name="T48" fmla="*/ 5300 w 128"/>
                    <a:gd name="T49" fmla="*/ 12641 h 131"/>
                    <a:gd name="T50" fmla="*/ 5201 w 128"/>
                    <a:gd name="T51" fmla="*/ 10485 h 131"/>
                    <a:gd name="T52" fmla="*/ 4854 w 128"/>
                    <a:gd name="T53" fmla="*/ 7545 h 131"/>
                    <a:gd name="T54" fmla="*/ 4507 w 128"/>
                    <a:gd name="T55" fmla="*/ 6468 h 131"/>
                    <a:gd name="T56" fmla="*/ 4359 w 128"/>
                    <a:gd name="T57" fmla="*/ 5291 h 131"/>
                    <a:gd name="T58" fmla="*/ 5201 w 128"/>
                    <a:gd name="T59" fmla="*/ 6468 h 131"/>
                    <a:gd name="T60" fmla="*/ 5349 w 128"/>
                    <a:gd name="T61" fmla="*/ 6957 h 131"/>
                    <a:gd name="T62" fmla="*/ 5597 w 128"/>
                    <a:gd name="T63" fmla="*/ 6957 h 131"/>
                    <a:gd name="T64" fmla="*/ 5894 w 128"/>
                    <a:gd name="T65" fmla="*/ 6370 h 131"/>
                    <a:gd name="T66" fmla="*/ 6340 w 128"/>
                    <a:gd name="T67" fmla="*/ 6272 h 131"/>
                    <a:gd name="T68" fmla="*/ 6241 w 128"/>
                    <a:gd name="T69" fmla="*/ 5488 h 131"/>
                    <a:gd name="T70" fmla="*/ 5646 w 128"/>
                    <a:gd name="T71" fmla="*/ 4704 h 131"/>
                    <a:gd name="T72" fmla="*/ 5300 w 128"/>
                    <a:gd name="T73" fmla="*/ 3234 h 131"/>
                    <a:gd name="T74" fmla="*/ 5300 w 128"/>
                    <a:gd name="T75" fmla="*/ 2548 h 131"/>
                    <a:gd name="T76" fmla="*/ 4854 w 128"/>
                    <a:gd name="T77" fmla="*/ 2058 h 131"/>
                    <a:gd name="T78" fmla="*/ 3665 w 128"/>
                    <a:gd name="T79" fmla="*/ 1176 h 131"/>
                    <a:gd name="T80" fmla="*/ 3021 w 128"/>
                    <a:gd name="T81" fmla="*/ 784 h 131"/>
                    <a:gd name="T82" fmla="*/ 2724 w 128"/>
                    <a:gd name="T83" fmla="*/ 784 h 131"/>
                    <a:gd name="T84" fmla="*/ 2427 w 128"/>
                    <a:gd name="T85" fmla="*/ 0 h 131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128"/>
                    <a:gd name="T130" fmla="*/ 0 h 131"/>
                    <a:gd name="T131" fmla="*/ 128 w 128"/>
                    <a:gd name="T132" fmla="*/ 131 h 131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128" h="131">
                      <a:moveTo>
                        <a:pt x="49" y="0"/>
                      </a:moveTo>
                      <a:lnTo>
                        <a:pt x="35" y="2"/>
                      </a:lnTo>
                      <a:lnTo>
                        <a:pt x="21" y="12"/>
                      </a:lnTo>
                      <a:lnTo>
                        <a:pt x="13" y="8"/>
                      </a:lnTo>
                      <a:lnTo>
                        <a:pt x="2" y="28"/>
                      </a:lnTo>
                      <a:lnTo>
                        <a:pt x="0" y="37"/>
                      </a:lnTo>
                      <a:lnTo>
                        <a:pt x="6" y="50"/>
                      </a:lnTo>
                      <a:lnTo>
                        <a:pt x="21" y="58"/>
                      </a:lnTo>
                      <a:lnTo>
                        <a:pt x="28" y="70"/>
                      </a:lnTo>
                      <a:lnTo>
                        <a:pt x="23" y="86"/>
                      </a:lnTo>
                      <a:lnTo>
                        <a:pt x="26" y="99"/>
                      </a:lnTo>
                      <a:lnTo>
                        <a:pt x="32" y="106"/>
                      </a:lnTo>
                      <a:lnTo>
                        <a:pt x="39" y="108"/>
                      </a:lnTo>
                      <a:lnTo>
                        <a:pt x="42" y="98"/>
                      </a:lnTo>
                      <a:lnTo>
                        <a:pt x="49" y="90"/>
                      </a:lnTo>
                      <a:lnTo>
                        <a:pt x="53" y="96"/>
                      </a:lnTo>
                      <a:lnTo>
                        <a:pt x="60" y="103"/>
                      </a:lnTo>
                      <a:lnTo>
                        <a:pt x="65" y="119"/>
                      </a:lnTo>
                      <a:lnTo>
                        <a:pt x="66" y="130"/>
                      </a:lnTo>
                      <a:lnTo>
                        <a:pt x="71" y="131"/>
                      </a:lnTo>
                      <a:lnTo>
                        <a:pt x="76" y="110"/>
                      </a:lnTo>
                      <a:lnTo>
                        <a:pt x="85" y="107"/>
                      </a:lnTo>
                      <a:lnTo>
                        <a:pt x="91" y="117"/>
                      </a:lnTo>
                      <a:lnTo>
                        <a:pt x="98" y="124"/>
                      </a:lnTo>
                      <a:lnTo>
                        <a:pt x="107" y="129"/>
                      </a:lnTo>
                      <a:lnTo>
                        <a:pt x="105" y="107"/>
                      </a:lnTo>
                      <a:lnTo>
                        <a:pt x="98" y="77"/>
                      </a:lnTo>
                      <a:lnTo>
                        <a:pt x="91" y="66"/>
                      </a:lnTo>
                      <a:lnTo>
                        <a:pt x="88" y="54"/>
                      </a:lnTo>
                      <a:lnTo>
                        <a:pt x="105" y="66"/>
                      </a:lnTo>
                      <a:lnTo>
                        <a:pt x="108" y="71"/>
                      </a:lnTo>
                      <a:lnTo>
                        <a:pt x="113" y="71"/>
                      </a:lnTo>
                      <a:lnTo>
                        <a:pt x="119" y="65"/>
                      </a:lnTo>
                      <a:lnTo>
                        <a:pt x="128" y="64"/>
                      </a:lnTo>
                      <a:lnTo>
                        <a:pt x="126" y="56"/>
                      </a:lnTo>
                      <a:lnTo>
                        <a:pt x="114" y="48"/>
                      </a:lnTo>
                      <a:lnTo>
                        <a:pt x="107" y="33"/>
                      </a:lnTo>
                      <a:lnTo>
                        <a:pt x="107" y="26"/>
                      </a:lnTo>
                      <a:lnTo>
                        <a:pt x="98" y="21"/>
                      </a:lnTo>
                      <a:lnTo>
                        <a:pt x="74" y="12"/>
                      </a:lnTo>
                      <a:lnTo>
                        <a:pt x="61" y="8"/>
                      </a:lnTo>
                      <a:lnTo>
                        <a:pt x="55" y="8"/>
                      </a:lnTo>
                      <a:lnTo>
                        <a:pt x="49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92" name="Freeform 145"/>
                <p:cNvSpPr>
                  <a:spLocks noChangeAspect="1"/>
                </p:cNvSpPr>
                <p:nvPr/>
              </p:nvSpPr>
              <p:spPr bwMode="gray">
                <a:xfrm>
                  <a:off x="3163888" y="2306638"/>
                  <a:ext cx="288925" cy="249237"/>
                </a:xfrm>
                <a:custGeom>
                  <a:avLst/>
                  <a:gdLst>
                    <a:gd name="T0" fmla="*/ 17586 w 352"/>
                    <a:gd name="T1" fmla="*/ 6902 h 293"/>
                    <a:gd name="T2" fmla="*/ 14450 w 352"/>
                    <a:gd name="T3" fmla="*/ 6410 h 293"/>
                    <a:gd name="T4" fmla="*/ 13722 w 352"/>
                    <a:gd name="T5" fmla="*/ 6508 h 293"/>
                    <a:gd name="T6" fmla="*/ 12489 w 352"/>
                    <a:gd name="T7" fmla="*/ 7198 h 293"/>
                    <a:gd name="T8" fmla="*/ 10809 w 352"/>
                    <a:gd name="T9" fmla="*/ 8480 h 293"/>
                    <a:gd name="T10" fmla="*/ 12097 w 352"/>
                    <a:gd name="T11" fmla="*/ 9861 h 293"/>
                    <a:gd name="T12" fmla="*/ 12714 w 352"/>
                    <a:gd name="T13" fmla="*/ 11439 h 293"/>
                    <a:gd name="T14" fmla="*/ 11257 w 352"/>
                    <a:gd name="T15" fmla="*/ 10157 h 293"/>
                    <a:gd name="T16" fmla="*/ 11593 w 352"/>
                    <a:gd name="T17" fmla="*/ 11833 h 293"/>
                    <a:gd name="T18" fmla="*/ 11257 w 352"/>
                    <a:gd name="T19" fmla="*/ 12326 h 293"/>
                    <a:gd name="T20" fmla="*/ 10361 w 352"/>
                    <a:gd name="T21" fmla="*/ 10945 h 293"/>
                    <a:gd name="T22" fmla="*/ 10305 w 352"/>
                    <a:gd name="T23" fmla="*/ 12227 h 293"/>
                    <a:gd name="T24" fmla="*/ 10529 w 352"/>
                    <a:gd name="T25" fmla="*/ 13312 h 293"/>
                    <a:gd name="T26" fmla="*/ 9633 w 352"/>
                    <a:gd name="T27" fmla="*/ 10945 h 293"/>
                    <a:gd name="T28" fmla="*/ 8289 w 352"/>
                    <a:gd name="T29" fmla="*/ 9170 h 293"/>
                    <a:gd name="T30" fmla="*/ 7673 w 352"/>
                    <a:gd name="T31" fmla="*/ 8874 h 293"/>
                    <a:gd name="T32" fmla="*/ 7561 w 352"/>
                    <a:gd name="T33" fmla="*/ 11833 h 293"/>
                    <a:gd name="T34" fmla="*/ 8065 w 352"/>
                    <a:gd name="T35" fmla="*/ 13805 h 293"/>
                    <a:gd name="T36" fmla="*/ 9185 w 352"/>
                    <a:gd name="T37" fmla="*/ 16960 h 293"/>
                    <a:gd name="T38" fmla="*/ 9633 w 352"/>
                    <a:gd name="T39" fmla="*/ 18735 h 293"/>
                    <a:gd name="T40" fmla="*/ 9129 w 352"/>
                    <a:gd name="T41" fmla="*/ 18834 h 293"/>
                    <a:gd name="T42" fmla="*/ 9017 w 352"/>
                    <a:gd name="T43" fmla="*/ 17650 h 293"/>
                    <a:gd name="T44" fmla="*/ 8401 w 352"/>
                    <a:gd name="T45" fmla="*/ 18341 h 293"/>
                    <a:gd name="T46" fmla="*/ 8457 w 352"/>
                    <a:gd name="T47" fmla="*/ 20017 h 293"/>
                    <a:gd name="T48" fmla="*/ 7897 w 352"/>
                    <a:gd name="T49" fmla="*/ 20017 h 293"/>
                    <a:gd name="T50" fmla="*/ 7561 w 352"/>
                    <a:gd name="T51" fmla="*/ 20905 h 293"/>
                    <a:gd name="T52" fmla="*/ 8737 w 352"/>
                    <a:gd name="T53" fmla="*/ 21595 h 293"/>
                    <a:gd name="T54" fmla="*/ 9633 w 352"/>
                    <a:gd name="T55" fmla="*/ 22088 h 293"/>
                    <a:gd name="T56" fmla="*/ 10305 w 352"/>
                    <a:gd name="T57" fmla="*/ 23370 h 293"/>
                    <a:gd name="T58" fmla="*/ 11146 w 352"/>
                    <a:gd name="T59" fmla="*/ 24652 h 293"/>
                    <a:gd name="T60" fmla="*/ 11817 w 352"/>
                    <a:gd name="T61" fmla="*/ 25145 h 293"/>
                    <a:gd name="T62" fmla="*/ 11146 w 352"/>
                    <a:gd name="T63" fmla="*/ 28103 h 293"/>
                    <a:gd name="T64" fmla="*/ 9801 w 352"/>
                    <a:gd name="T65" fmla="*/ 27117 h 293"/>
                    <a:gd name="T66" fmla="*/ 8513 w 352"/>
                    <a:gd name="T67" fmla="*/ 26624 h 293"/>
                    <a:gd name="T68" fmla="*/ 9185 w 352"/>
                    <a:gd name="T69" fmla="*/ 25539 h 293"/>
                    <a:gd name="T70" fmla="*/ 7785 w 352"/>
                    <a:gd name="T71" fmla="*/ 23961 h 293"/>
                    <a:gd name="T72" fmla="*/ 6889 w 352"/>
                    <a:gd name="T73" fmla="*/ 24158 h 293"/>
                    <a:gd name="T74" fmla="*/ 5489 w 352"/>
                    <a:gd name="T75" fmla="*/ 24158 h 293"/>
                    <a:gd name="T76" fmla="*/ 3753 w 352"/>
                    <a:gd name="T77" fmla="*/ 23863 h 293"/>
                    <a:gd name="T78" fmla="*/ 3416 w 352"/>
                    <a:gd name="T79" fmla="*/ 24158 h 293"/>
                    <a:gd name="T80" fmla="*/ 2856 w 352"/>
                    <a:gd name="T81" fmla="*/ 23666 h 293"/>
                    <a:gd name="T82" fmla="*/ 1848 w 352"/>
                    <a:gd name="T83" fmla="*/ 20510 h 293"/>
                    <a:gd name="T84" fmla="*/ 2969 w 352"/>
                    <a:gd name="T85" fmla="*/ 20510 h 293"/>
                    <a:gd name="T86" fmla="*/ 1960 w 352"/>
                    <a:gd name="T87" fmla="*/ 19130 h 293"/>
                    <a:gd name="T88" fmla="*/ 952 w 352"/>
                    <a:gd name="T89" fmla="*/ 17552 h 293"/>
                    <a:gd name="T90" fmla="*/ 168 w 352"/>
                    <a:gd name="T91" fmla="*/ 15186 h 293"/>
                    <a:gd name="T92" fmla="*/ 0 w 352"/>
                    <a:gd name="T93" fmla="*/ 14988 h 293"/>
                    <a:gd name="T94" fmla="*/ 560 w 352"/>
                    <a:gd name="T95" fmla="*/ 14396 h 293"/>
                    <a:gd name="T96" fmla="*/ 952 w 352"/>
                    <a:gd name="T97" fmla="*/ 12523 h 293"/>
                    <a:gd name="T98" fmla="*/ 1960 w 352"/>
                    <a:gd name="T99" fmla="*/ 10157 h 293"/>
                    <a:gd name="T100" fmla="*/ 2745 w 352"/>
                    <a:gd name="T101" fmla="*/ 7593 h 293"/>
                    <a:gd name="T102" fmla="*/ 4593 w 352"/>
                    <a:gd name="T103" fmla="*/ 6114 h 293"/>
                    <a:gd name="T104" fmla="*/ 6273 w 352"/>
                    <a:gd name="T105" fmla="*/ 4438 h 293"/>
                    <a:gd name="T106" fmla="*/ 8233 w 352"/>
                    <a:gd name="T107" fmla="*/ 3057 h 293"/>
                    <a:gd name="T108" fmla="*/ 9297 w 352"/>
                    <a:gd name="T109" fmla="*/ 2860 h 293"/>
                    <a:gd name="T110" fmla="*/ 11482 w 352"/>
                    <a:gd name="T111" fmla="*/ 2465 h 293"/>
                    <a:gd name="T112" fmla="*/ 13890 w 352"/>
                    <a:gd name="T113" fmla="*/ 1578 h 293"/>
                    <a:gd name="T114" fmla="*/ 16410 w 352"/>
                    <a:gd name="T115" fmla="*/ 3549 h 293"/>
                    <a:gd name="T116" fmla="*/ 18315 w 352"/>
                    <a:gd name="T117" fmla="*/ 1972 h 293"/>
                    <a:gd name="T118" fmla="*/ 19043 w 352"/>
                    <a:gd name="T119" fmla="*/ 0 h 293"/>
                    <a:gd name="T120" fmla="*/ 19715 w 352"/>
                    <a:gd name="T121" fmla="*/ 1282 h 293"/>
                    <a:gd name="T122" fmla="*/ 19043 w 352"/>
                    <a:gd name="T123" fmla="*/ 3254 h 293"/>
                    <a:gd name="T124" fmla="*/ 18707 w 352"/>
                    <a:gd name="T125" fmla="*/ 6213 h 293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352"/>
                    <a:gd name="T190" fmla="*/ 0 h 293"/>
                    <a:gd name="T191" fmla="*/ 352 w 352"/>
                    <a:gd name="T192" fmla="*/ 293 h 293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352" h="293">
                      <a:moveTo>
                        <a:pt x="324" y="78"/>
                      </a:moveTo>
                      <a:lnTo>
                        <a:pt x="314" y="70"/>
                      </a:lnTo>
                      <a:lnTo>
                        <a:pt x="268" y="57"/>
                      </a:lnTo>
                      <a:lnTo>
                        <a:pt x="258" y="65"/>
                      </a:lnTo>
                      <a:lnTo>
                        <a:pt x="253" y="66"/>
                      </a:lnTo>
                      <a:lnTo>
                        <a:pt x="245" y="66"/>
                      </a:lnTo>
                      <a:lnTo>
                        <a:pt x="234" y="62"/>
                      </a:lnTo>
                      <a:lnTo>
                        <a:pt x="223" y="73"/>
                      </a:lnTo>
                      <a:lnTo>
                        <a:pt x="207" y="76"/>
                      </a:lnTo>
                      <a:lnTo>
                        <a:pt x="193" y="86"/>
                      </a:lnTo>
                      <a:lnTo>
                        <a:pt x="201" y="94"/>
                      </a:lnTo>
                      <a:lnTo>
                        <a:pt x="216" y="100"/>
                      </a:lnTo>
                      <a:lnTo>
                        <a:pt x="225" y="110"/>
                      </a:lnTo>
                      <a:lnTo>
                        <a:pt x="227" y="116"/>
                      </a:lnTo>
                      <a:lnTo>
                        <a:pt x="217" y="106"/>
                      </a:lnTo>
                      <a:lnTo>
                        <a:pt x="201" y="103"/>
                      </a:lnTo>
                      <a:lnTo>
                        <a:pt x="196" y="113"/>
                      </a:lnTo>
                      <a:lnTo>
                        <a:pt x="207" y="120"/>
                      </a:lnTo>
                      <a:lnTo>
                        <a:pt x="209" y="133"/>
                      </a:lnTo>
                      <a:lnTo>
                        <a:pt x="201" y="125"/>
                      </a:lnTo>
                      <a:lnTo>
                        <a:pt x="195" y="115"/>
                      </a:lnTo>
                      <a:lnTo>
                        <a:pt x="185" y="111"/>
                      </a:lnTo>
                      <a:lnTo>
                        <a:pt x="182" y="113"/>
                      </a:lnTo>
                      <a:lnTo>
                        <a:pt x="184" y="124"/>
                      </a:lnTo>
                      <a:lnTo>
                        <a:pt x="193" y="131"/>
                      </a:lnTo>
                      <a:lnTo>
                        <a:pt x="188" y="135"/>
                      </a:lnTo>
                      <a:lnTo>
                        <a:pt x="177" y="125"/>
                      </a:lnTo>
                      <a:lnTo>
                        <a:pt x="172" y="111"/>
                      </a:lnTo>
                      <a:lnTo>
                        <a:pt x="148" y="97"/>
                      </a:lnTo>
                      <a:lnTo>
                        <a:pt x="148" y="93"/>
                      </a:lnTo>
                      <a:lnTo>
                        <a:pt x="151" y="86"/>
                      </a:lnTo>
                      <a:lnTo>
                        <a:pt x="137" y="90"/>
                      </a:lnTo>
                      <a:lnTo>
                        <a:pt x="135" y="105"/>
                      </a:lnTo>
                      <a:lnTo>
                        <a:pt x="135" y="120"/>
                      </a:lnTo>
                      <a:lnTo>
                        <a:pt x="136" y="132"/>
                      </a:lnTo>
                      <a:lnTo>
                        <a:pt x="144" y="140"/>
                      </a:lnTo>
                      <a:lnTo>
                        <a:pt x="147" y="154"/>
                      </a:lnTo>
                      <a:lnTo>
                        <a:pt x="164" y="172"/>
                      </a:lnTo>
                      <a:lnTo>
                        <a:pt x="169" y="181"/>
                      </a:lnTo>
                      <a:lnTo>
                        <a:pt x="172" y="190"/>
                      </a:lnTo>
                      <a:lnTo>
                        <a:pt x="167" y="192"/>
                      </a:lnTo>
                      <a:lnTo>
                        <a:pt x="163" y="191"/>
                      </a:lnTo>
                      <a:lnTo>
                        <a:pt x="164" y="185"/>
                      </a:lnTo>
                      <a:lnTo>
                        <a:pt x="161" y="179"/>
                      </a:lnTo>
                      <a:lnTo>
                        <a:pt x="151" y="178"/>
                      </a:lnTo>
                      <a:lnTo>
                        <a:pt x="150" y="186"/>
                      </a:lnTo>
                      <a:lnTo>
                        <a:pt x="155" y="200"/>
                      </a:lnTo>
                      <a:lnTo>
                        <a:pt x="151" y="203"/>
                      </a:lnTo>
                      <a:lnTo>
                        <a:pt x="147" y="203"/>
                      </a:lnTo>
                      <a:lnTo>
                        <a:pt x="141" y="203"/>
                      </a:lnTo>
                      <a:lnTo>
                        <a:pt x="131" y="206"/>
                      </a:lnTo>
                      <a:lnTo>
                        <a:pt x="135" y="212"/>
                      </a:lnTo>
                      <a:lnTo>
                        <a:pt x="147" y="217"/>
                      </a:lnTo>
                      <a:lnTo>
                        <a:pt x="156" y="219"/>
                      </a:lnTo>
                      <a:lnTo>
                        <a:pt x="163" y="224"/>
                      </a:lnTo>
                      <a:lnTo>
                        <a:pt x="172" y="224"/>
                      </a:lnTo>
                      <a:lnTo>
                        <a:pt x="177" y="237"/>
                      </a:lnTo>
                      <a:lnTo>
                        <a:pt x="184" y="237"/>
                      </a:lnTo>
                      <a:lnTo>
                        <a:pt x="190" y="244"/>
                      </a:lnTo>
                      <a:lnTo>
                        <a:pt x="199" y="250"/>
                      </a:lnTo>
                      <a:lnTo>
                        <a:pt x="204" y="250"/>
                      </a:lnTo>
                      <a:lnTo>
                        <a:pt x="211" y="255"/>
                      </a:lnTo>
                      <a:lnTo>
                        <a:pt x="212" y="293"/>
                      </a:lnTo>
                      <a:lnTo>
                        <a:pt x="199" y="285"/>
                      </a:lnTo>
                      <a:lnTo>
                        <a:pt x="189" y="272"/>
                      </a:lnTo>
                      <a:lnTo>
                        <a:pt x="175" y="275"/>
                      </a:lnTo>
                      <a:lnTo>
                        <a:pt x="161" y="275"/>
                      </a:lnTo>
                      <a:lnTo>
                        <a:pt x="152" y="270"/>
                      </a:lnTo>
                      <a:lnTo>
                        <a:pt x="162" y="266"/>
                      </a:lnTo>
                      <a:lnTo>
                        <a:pt x="164" y="259"/>
                      </a:lnTo>
                      <a:lnTo>
                        <a:pt x="152" y="256"/>
                      </a:lnTo>
                      <a:lnTo>
                        <a:pt x="139" y="243"/>
                      </a:lnTo>
                      <a:lnTo>
                        <a:pt x="132" y="249"/>
                      </a:lnTo>
                      <a:lnTo>
                        <a:pt x="123" y="245"/>
                      </a:lnTo>
                      <a:lnTo>
                        <a:pt x="110" y="248"/>
                      </a:lnTo>
                      <a:lnTo>
                        <a:pt x="98" y="245"/>
                      </a:lnTo>
                      <a:lnTo>
                        <a:pt x="81" y="248"/>
                      </a:lnTo>
                      <a:lnTo>
                        <a:pt x="67" y="242"/>
                      </a:lnTo>
                      <a:lnTo>
                        <a:pt x="64" y="242"/>
                      </a:lnTo>
                      <a:lnTo>
                        <a:pt x="61" y="245"/>
                      </a:lnTo>
                      <a:lnTo>
                        <a:pt x="55" y="248"/>
                      </a:lnTo>
                      <a:lnTo>
                        <a:pt x="51" y="240"/>
                      </a:lnTo>
                      <a:lnTo>
                        <a:pt x="45" y="228"/>
                      </a:lnTo>
                      <a:lnTo>
                        <a:pt x="33" y="208"/>
                      </a:lnTo>
                      <a:lnTo>
                        <a:pt x="43" y="210"/>
                      </a:lnTo>
                      <a:lnTo>
                        <a:pt x="53" y="208"/>
                      </a:lnTo>
                      <a:lnTo>
                        <a:pt x="49" y="200"/>
                      </a:lnTo>
                      <a:lnTo>
                        <a:pt x="35" y="194"/>
                      </a:lnTo>
                      <a:lnTo>
                        <a:pt x="33" y="203"/>
                      </a:lnTo>
                      <a:lnTo>
                        <a:pt x="17" y="178"/>
                      </a:lnTo>
                      <a:lnTo>
                        <a:pt x="7" y="170"/>
                      </a:lnTo>
                      <a:lnTo>
                        <a:pt x="3" y="154"/>
                      </a:lnTo>
                      <a:lnTo>
                        <a:pt x="1" y="152"/>
                      </a:lnTo>
                      <a:lnTo>
                        <a:pt x="0" y="152"/>
                      </a:lnTo>
                      <a:lnTo>
                        <a:pt x="1" y="152"/>
                      </a:lnTo>
                      <a:lnTo>
                        <a:pt x="10" y="146"/>
                      </a:lnTo>
                      <a:lnTo>
                        <a:pt x="15" y="140"/>
                      </a:lnTo>
                      <a:lnTo>
                        <a:pt x="17" y="127"/>
                      </a:lnTo>
                      <a:lnTo>
                        <a:pt x="27" y="120"/>
                      </a:lnTo>
                      <a:lnTo>
                        <a:pt x="35" y="103"/>
                      </a:lnTo>
                      <a:lnTo>
                        <a:pt x="49" y="92"/>
                      </a:lnTo>
                      <a:lnTo>
                        <a:pt x="49" y="77"/>
                      </a:lnTo>
                      <a:lnTo>
                        <a:pt x="46" y="67"/>
                      </a:lnTo>
                      <a:lnTo>
                        <a:pt x="82" y="62"/>
                      </a:lnTo>
                      <a:lnTo>
                        <a:pt x="93" y="52"/>
                      </a:lnTo>
                      <a:lnTo>
                        <a:pt x="112" y="45"/>
                      </a:lnTo>
                      <a:lnTo>
                        <a:pt x="132" y="45"/>
                      </a:lnTo>
                      <a:lnTo>
                        <a:pt x="147" y="31"/>
                      </a:lnTo>
                      <a:lnTo>
                        <a:pt x="153" y="29"/>
                      </a:lnTo>
                      <a:lnTo>
                        <a:pt x="166" y="29"/>
                      </a:lnTo>
                      <a:lnTo>
                        <a:pt x="183" y="25"/>
                      </a:lnTo>
                      <a:lnTo>
                        <a:pt x="205" y="25"/>
                      </a:lnTo>
                      <a:lnTo>
                        <a:pt x="236" y="16"/>
                      </a:lnTo>
                      <a:lnTo>
                        <a:pt x="248" y="16"/>
                      </a:lnTo>
                      <a:lnTo>
                        <a:pt x="258" y="24"/>
                      </a:lnTo>
                      <a:lnTo>
                        <a:pt x="293" y="36"/>
                      </a:lnTo>
                      <a:lnTo>
                        <a:pt x="313" y="33"/>
                      </a:lnTo>
                      <a:lnTo>
                        <a:pt x="327" y="20"/>
                      </a:lnTo>
                      <a:lnTo>
                        <a:pt x="329" y="1"/>
                      </a:lnTo>
                      <a:lnTo>
                        <a:pt x="340" y="0"/>
                      </a:lnTo>
                      <a:lnTo>
                        <a:pt x="343" y="6"/>
                      </a:lnTo>
                      <a:lnTo>
                        <a:pt x="352" y="13"/>
                      </a:lnTo>
                      <a:lnTo>
                        <a:pt x="351" y="24"/>
                      </a:lnTo>
                      <a:lnTo>
                        <a:pt x="340" y="33"/>
                      </a:lnTo>
                      <a:lnTo>
                        <a:pt x="338" y="49"/>
                      </a:lnTo>
                      <a:lnTo>
                        <a:pt x="334" y="63"/>
                      </a:lnTo>
                      <a:lnTo>
                        <a:pt x="324" y="7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93" name="Freeform 146"/>
                <p:cNvSpPr>
                  <a:spLocks noChangeAspect="1"/>
                </p:cNvSpPr>
                <p:nvPr/>
              </p:nvSpPr>
              <p:spPr bwMode="gray">
                <a:xfrm>
                  <a:off x="2978150" y="1868488"/>
                  <a:ext cx="306388" cy="184150"/>
                </a:xfrm>
                <a:custGeom>
                  <a:avLst/>
                  <a:gdLst>
                    <a:gd name="T0" fmla="*/ 4376 w 369"/>
                    <a:gd name="T1" fmla="*/ 3847 h 223"/>
                    <a:gd name="T2" fmla="*/ 7889 w 369"/>
                    <a:gd name="T3" fmla="*/ 5239 h 223"/>
                    <a:gd name="T4" fmla="*/ 9061 w 369"/>
                    <a:gd name="T5" fmla="*/ 3602 h 223"/>
                    <a:gd name="T6" fmla="*/ 11957 w 369"/>
                    <a:gd name="T7" fmla="*/ 2128 h 223"/>
                    <a:gd name="T8" fmla="*/ 13868 w 369"/>
                    <a:gd name="T9" fmla="*/ 1965 h 223"/>
                    <a:gd name="T10" fmla="*/ 14793 w 369"/>
                    <a:gd name="T11" fmla="*/ 818 h 223"/>
                    <a:gd name="T12" fmla="*/ 16827 w 369"/>
                    <a:gd name="T13" fmla="*/ 164 h 223"/>
                    <a:gd name="T14" fmla="*/ 18491 w 369"/>
                    <a:gd name="T15" fmla="*/ 409 h 223"/>
                    <a:gd name="T16" fmla="*/ 20279 w 369"/>
                    <a:gd name="T17" fmla="*/ 982 h 223"/>
                    <a:gd name="T18" fmla="*/ 21942 w 369"/>
                    <a:gd name="T19" fmla="*/ 2374 h 223"/>
                    <a:gd name="T20" fmla="*/ 22744 w 369"/>
                    <a:gd name="T21" fmla="*/ 3930 h 223"/>
                    <a:gd name="T22" fmla="*/ 22005 w 369"/>
                    <a:gd name="T23" fmla="*/ 5075 h 223"/>
                    <a:gd name="T24" fmla="*/ 20649 w 369"/>
                    <a:gd name="T25" fmla="*/ 5648 h 223"/>
                    <a:gd name="T26" fmla="*/ 19971 w 369"/>
                    <a:gd name="T27" fmla="*/ 7039 h 223"/>
                    <a:gd name="T28" fmla="*/ 19477 w 369"/>
                    <a:gd name="T29" fmla="*/ 8841 h 223"/>
                    <a:gd name="T30" fmla="*/ 18368 w 369"/>
                    <a:gd name="T31" fmla="*/ 11050 h 223"/>
                    <a:gd name="T32" fmla="*/ 17505 w 369"/>
                    <a:gd name="T33" fmla="*/ 13179 h 223"/>
                    <a:gd name="T34" fmla="*/ 16025 w 369"/>
                    <a:gd name="T35" fmla="*/ 15143 h 223"/>
                    <a:gd name="T36" fmla="*/ 13868 w 369"/>
                    <a:gd name="T37" fmla="*/ 15962 h 223"/>
                    <a:gd name="T38" fmla="*/ 12882 w 369"/>
                    <a:gd name="T39" fmla="*/ 15798 h 223"/>
                    <a:gd name="T40" fmla="*/ 11156 w 369"/>
                    <a:gd name="T41" fmla="*/ 16698 h 223"/>
                    <a:gd name="T42" fmla="*/ 9862 w 369"/>
                    <a:gd name="T43" fmla="*/ 17108 h 223"/>
                    <a:gd name="T44" fmla="*/ 8198 w 369"/>
                    <a:gd name="T45" fmla="*/ 17845 h 223"/>
                    <a:gd name="T46" fmla="*/ 6287 w 369"/>
                    <a:gd name="T47" fmla="*/ 18254 h 223"/>
                    <a:gd name="T48" fmla="*/ 4685 w 369"/>
                    <a:gd name="T49" fmla="*/ 17190 h 223"/>
                    <a:gd name="T50" fmla="*/ 3082 w 369"/>
                    <a:gd name="T51" fmla="*/ 15389 h 223"/>
                    <a:gd name="T52" fmla="*/ 1726 w 369"/>
                    <a:gd name="T53" fmla="*/ 13670 h 223"/>
                    <a:gd name="T54" fmla="*/ 925 w 369"/>
                    <a:gd name="T55" fmla="*/ 11460 h 223"/>
                    <a:gd name="T56" fmla="*/ 0 w 369"/>
                    <a:gd name="T57" fmla="*/ 11132 h 223"/>
                    <a:gd name="T58" fmla="*/ 1294 w 369"/>
                    <a:gd name="T59" fmla="*/ 10068 h 223"/>
                    <a:gd name="T60" fmla="*/ 1233 w 369"/>
                    <a:gd name="T61" fmla="*/ 8349 h 223"/>
                    <a:gd name="T62" fmla="*/ 1356 w 369"/>
                    <a:gd name="T63" fmla="*/ 6139 h 223"/>
                    <a:gd name="T64" fmla="*/ 3267 w 369"/>
                    <a:gd name="T65" fmla="*/ 5484 h 223"/>
                    <a:gd name="T66" fmla="*/ 3575 w 369"/>
                    <a:gd name="T67" fmla="*/ 3192 h 223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369"/>
                    <a:gd name="T103" fmla="*/ 0 h 223"/>
                    <a:gd name="T104" fmla="*/ 369 w 369"/>
                    <a:gd name="T105" fmla="*/ 223 h 223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369" h="223">
                      <a:moveTo>
                        <a:pt x="58" y="39"/>
                      </a:moveTo>
                      <a:lnTo>
                        <a:pt x="71" y="47"/>
                      </a:lnTo>
                      <a:lnTo>
                        <a:pt x="95" y="65"/>
                      </a:lnTo>
                      <a:lnTo>
                        <a:pt x="128" y="64"/>
                      </a:lnTo>
                      <a:lnTo>
                        <a:pt x="134" y="64"/>
                      </a:lnTo>
                      <a:lnTo>
                        <a:pt x="147" y="44"/>
                      </a:lnTo>
                      <a:lnTo>
                        <a:pt x="178" y="35"/>
                      </a:lnTo>
                      <a:lnTo>
                        <a:pt x="194" y="26"/>
                      </a:lnTo>
                      <a:lnTo>
                        <a:pt x="211" y="32"/>
                      </a:lnTo>
                      <a:lnTo>
                        <a:pt x="225" y="24"/>
                      </a:lnTo>
                      <a:lnTo>
                        <a:pt x="235" y="22"/>
                      </a:lnTo>
                      <a:lnTo>
                        <a:pt x="240" y="10"/>
                      </a:lnTo>
                      <a:lnTo>
                        <a:pt x="255" y="1"/>
                      </a:lnTo>
                      <a:lnTo>
                        <a:pt x="273" y="2"/>
                      </a:lnTo>
                      <a:lnTo>
                        <a:pt x="285" y="0"/>
                      </a:lnTo>
                      <a:lnTo>
                        <a:pt x="300" y="5"/>
                      </a:lnTo>
                      <a:lnTo>
                        <a:pt x="317" y="15"/>
                      </a:lnTo>
                      <a:lnTo>
                        <a:pt x="329" y="12"/>
                      </a:lnTo>
                      <a:lnTo>
                        <a:pt x="344" y="19"/>
                      </a:lnTo>
                      <a:lnTo>
                        <a:pt x="356" y="29"/>
                      </a:lnTo>
                      <a:lnTo>
                        <a:pt x="365" y="38"/>
                      </a:lnTo>
                      <a:lnTo>
                        <a:pt x="369" y="48"/>
                      </a:lnTo>
                      <a:lnTo>
                        <a:pt x="365" y="55"/>
                      </a:lnTo>
                      <a:lnTo>
                        <a:pt x="357" y="62"/>
                      </a:lnTo>
                      <a:lnTo>
                        <a:pt x="350" y="62"/>
                      </a:lnTo>
                      <a:lnTo>
                        <a:pt x="335" y="69"/>
                      </a:lnTo>
                      <a:lnTo>
                        <a:pt x="326" y="78"/>
                      </a:lnTo>
                      <a:lnTo>
                        <a:pt x="324" y="86"/>
                      </a:lnTo>
                      <a:lnTo>
                        <a:pt x="318" y="97"/>
                      </a:lnTo>
                      <a:lnTo>
                        <a:pt x="316" y="108"/>
                      </a:lnTo>
                      <a:lnTo>
                        <a:pt x="303" y="121"/>
                      </a:lnTo>
                      <a:lnTo>
                        <a:pt x="298" y="135"/>
                      </a:lnTo>
                      <a:lnTo>
                        <a:pt x="291" y="151"/>
                      </a:lnTo>
                      <a:lnTo>
                        <a:pt x="284" y="161"/>
                      </a:lnTo>
                      <a:lnTo>
                        <a:pt x="276" y="178"/>
                      </a:lnTo>
                      <a:lnTo>
                        <a:pt x="260" y="185"/>
                      </a:lnTo>
                      <a:lnTo>
                        <a:pt x="228" y="195"/>
                      </a:lnTo>
                      <a:lnTo>
                        <a:pt x="225" y="195"/>
                      </a:lnTo>
                      <a:lnTo>
                        <a:pt x="221" y="188"/>
                      </a:lnTo>
                      <a:lnTo>
                        <a:pt x="209" y="193"/>
                      </a:lnTo>
                      <a:lnTo>
                        <a:pt x="197" y="193"/>
                      </a:lnTo>
                      <a:lnTo>
                        <a:pt x="181" y="204"/>
                      </a:lnTo>
                      <a:lnTo>
                        <a:pt x="166" y="204"/>
                      </a:lnTo>
                      <a:lnTo>
                        <a:pt x="160" y="209"/>
                      </a:lnTo>
                      <a:lnTo>
                        <a:pt x="145" y="210"/>
                      </a:lnTo>
                      <a:lnTo>
                        <a:pt x="133" y="218"/>
                      </a:lnTo>
                      <a:lnTo>
                        <a:pt x="119" y="222"/>
                      </a:lnTo>
                      <a:lnTo>
                        <a:pt x="102" y="223"/>
                      </a:lnTo>
                      <a:lnTo>
                        <a:pt x="87" y="214"/>
                      </a:lnTo>
                      <a:lnTo>
                        <a:pt x="76" y="210"/>
                      </a:lnTo>
                      <a:lnTo>
                        <a:pt x="65" y="195"/>
                      </a:lnTo>
                      <a:lnTo>
                        <a:pt x="50" y="188"/>
                      </a:lnTo>
                      <a:lnTo>
                        <a:pt x="41" y="172"/>
                      </a:lnTo>
                      <a:lnTo>
                        <a:pt x="28" y="167"/>
                      </a:lnTo>
                      <a:lnTo>
                        <a:pt x="20" y="153"/>
                      </a:lnTo>
                      <a:lnTo>
                        <a:pt x="15" y="140"/>
                      </a:lnTo>
                      <a:lnTo>
                        <a:pt x="7" y="136"/>
                      </a:lnTo>
                      <a:lnTo>
                        <a:pt x="0" y="136"/>
                      </a:lnTo>
                      <a:lnTo>
                        <a:pt x="10" y="125"/>
                      </a:lnTo>
                      <a:lnTo>
                        <a:pt x="21" y="123"/>
                      </a:lnTo>
                      <a:lnTo>
                        <a:pt x="20" y="112"/>
                      </a:lnTo>
                      <a:lnTo>
                        <a:pt x="20" y="102"/>
                      </a:lnTo>
                      <a:lnTo>
                        <a:pt x="28" y="83"/>
                      </a:lnTo>
                      <a:lnTo>
                        <a:pt x="22" y="75"/>
                      </a:lnTo>
                      <a:lnTo>
                        <a:pt x="26" y="67"/>
                      </a:lnTo>
                      <a:lnTo>
                        <a:pt x="53" y="67"/>
                      </a:lnTo>
                      <a:lnTo>
                        <a:pt x="58" y="59"/>
                      </a:lnTo>
                      <a:lnTo>
                        <a:pt x="58" y="39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94" name="Freeform 147"/>
                <p:cNvSpPr>
                  <a:spLocks noChangeAspect="1"/>
                </p:cNvSpPr>
                <p:nvPr/>
              </p:nvSpPr>
              <p:spPr bwMode="gray">
                <a:xfrm>
                  <a:off x="2886075" y="1401763"/>
                  <a:ext cx="452438" cy="430212"/>
                </a:xfrm>
                <a:custGeom>
                  <a:avLst/>
                  <a:gdLst>
                    <a:gd name="T0" fmla="*/ 31840 w 545"/>
                    <a:gd name="T1" fmla="*/ 30843 h 511"/>
                    <a:gd name="T2" fmla="*/ 33000 w 545"/>
                    <a:gd name="T3" fmla="*/ 34090 h 511"/>
                    <a:gd name="T4" fmla="*/ 33000 w 545"/>
                    <a:gd name="T5" fmla="*/ 37908 h 511"/>
                    <a:gd name="T6" fmla="*/ 29823 w 545"/>
                    <a:gd name="T7" fmla="*/ 42397 h 511"/>
                    <a:gd name="T8" fmla="*/ 28723 w 545"/>
                    <a:gd name="T9" fmla="*/ 48603 h 511"/>
                    <a:gd name="T10" fmla="*/ 27256 w 545"/>
                    <a:gd name="T11" fmla="*/ 48317 h 511"/>
                    <a:gd name="T12" fmla="*/ 25423 w 545"/>
                    <a:gd name="T13" fmla="*/ 46120 h 511"/>
                    <a:gd name="T14" fmla="*/ 23161 w 545"/>
                    <a:gd name="T15" fmla="*/ 46598 h 511"/>
                    <a:gd name="T16" fmla="*/ 20961 w 545"/>
                    <a:gd name="T17" fmla="*/ 46503 h 511"/>
                    <a:gd name="T18" fmla="*/ 19373 w 545"/>
                    <a:gd name="T19" fmla="*/ 47553 h 511"/>
                    <a:gd name="T20" fmla="*/ 17783 w 545"/>
                    <a:gd name="T21" fmla="*/ 45165 h 511"/>
                    <a:gd name="T22" fmla="*/ 15828 w 545"/>
                    <a:gd name="T23" fmla="*/ 45357 h 511"/>
                    <a:gd name="T24" fmla="*/ 12955 w 545"/>
                    <a:gd name="T25" fmla="*/ 41347 h 511"/>
                    <a:gd name="T26" fmla="*/ 12100 w 545"/>
                    <a:gd name="T27" fmla="*/ 39341 h 511"/>
                    <a:gd name="T28" fmla="*/ 9289 w 545"/>
                    <a:gd name="T29" fmla="*/ 38864 h 511"/>
                    <a:gd name="T30" fmla="*/ 8311 w 545"/>
                    <a:gd name="T31" fmla="*/ 39914 h 511"/>
                    <a:gd name="T32" fmla="*/ 7395 w 545"/>
                    <a:gd name="T33" fmla="*/ 36859 h 511"/>
                    <a:gd name="T34" fmla="*/ 6050 w 545"/>
                    <a:gd name="T35" fmla="*/ 35331 h 511"/>
                    <a:gd name="T36" fmla="*/ 3972 w 545"/>
                    <a:gd name="T37" fmla="*/ 34090 h 511"/>
                    <a:gd name="T38" fmla="*/ 2078 w 545"/>
                    <a:gd name="T39" fmla="*/ 34662 h 511"/>
                    <a:gd name="T40" fmla="*/ 2628 w 545"/>
                    <a:gd name="T41" fmla="*/ 30174 h 511"/>
                    <a:gd name="T42" fmla="*/ 1406 w 545"/>
                    <a:gd name="T43" fmla="*/ 25686 h 511"/>
                    <a:gd name="T44" fmla="*/ 1222 w 545"/>
                    <a:gd name="T45" fmla="*/ 22249 h 511"/>
                    <a:gd name="T46" fmla="*/ 61 w 545"/>
                    <a:gd name="T47" fmla="*/ 18143 h 511"/>
                    <a:gd name="T48" fmla="*/ 672 w 545"/>
                    <a:gd name="T49" fmla="*/ 15087 h 511"/>
                    <a:gd name="T50" fmla="*/ 244 w 545"/>
                    <a:gd name="T51" fmla="*/ 10599 h 511"/>
                    <a:gd name="T52" fmla="*/ 1284 w 545"/>
                    <a:gd name="T53" fmla="*/ 10026 h 511"/>
                    <a:gd name="T54" fmla="*/ 978 w 545"/>
                    <a:gd name="T55" fmla="*/ 8212 h 511"/>
                    <a:gd name="T56" fmla="*/ 2322 w 545"/>
                    <a:gd name="T57" fmla="*/ 7066 h 511"/>
                    <a:gd name="T58" fmla="*/ 6234 w 545"/>
                    <a:gd name="T59" fmla="*/ 5061 h 511"/>
                    <a:gd name="T60" fmla="*/ 10511 w 545"/>
                    <a:gd name="T61" fmla="*/ 859 h 511"/>
                    <a:gd name="T62" fmla="*/ 14605 w 545"/>
                    <a:gd name="T63" fmla="*/ 286 h 511"/>
                    <a:gd name="T64" fmla="*/ 15523 w 545"/>
                    <a:gd name="T65" fmla="*/ 2005 h 511"/>
                    <a:gd name="T66" fmla="*/ 15278 w 545"/>
                    <a:gd name="T67" fmla="*/ 4775 h 511"/>
                    <a:gd name="T68" fmla="*/ 16011 w 545"/>
                    <a:gd name="T69" fmla="*/ 4297 h 511"/>
                    <a:gd name="T70" fmla="*/ 17723 w 545"/>
                    <a:gd name="T71" fmla="*/ 4011 h 511"/>
                    <a:gd name="T72" fmla="*/ 23100 w 545"/>
                    <a:gd name="T73" fmla="*/ 4965 h 511"/>
                    <a:gd name="T74" fmla="*/ 29150 w 545"/>
                    <a:gd name="T75" fmla="*/ 4011 h 511"/>
                    <a:gd name="T76" fmla="*/ 31473 w 545"/>
                    <a:gd name="T77" fmla="*/ 7066 h 511"/>
                    <a:gd name="T78" fmla="*/ 32634 w 545"/>
                    <a:gd name="T79" fmla="*/ 15564 h 511"/>
                    <a:gd name="T80" fmla="*/ 31900 w 545"/>
                    <a:gd name="T81" fmla="*/ 20244 h 511"/>
                    <a:gd name="T82" fmla="*/ 30678 w 545"/>
                    <a:gd name="T83" fmla="*/ 23395 h 511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545"/>
                    <a:gd name="T127" fmla="*/ 0 h 511"/>
                    <a:gd name="T128" fmla="*/ 545 w 545"/>
                    <a:gd name="T129" fmla="*/ 511 h 511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545" h="511">
                      <a:moveTo>
                        <a:pt x="513" y="298"/>
                      </a:moveTo>
                      <a:lnTo>
                        <a:pt x="520" y="311"/>
                      </a:lnTo>
                      <a:lnTo>
                        <a:pt x="521" y="323"/>
                      </a:lnTo>
                      <a:lnTo>
                        <a:pt x="528" y="342"/>
                      </a:lnTo>
                      <a:lnTo>
                        <a:pt x="529" y="346"/>
                      </a:lnTo>
                      <a:lnTo>
                        <a:pt x="540" y="357"/>
                      </a:lnTo>
                      <a:lnTo>
                        <a:pt x="539" y="368"/>
                      </a:lnTo>
                      <a:lnTo>
                        <a:pt x="545" y="382"/>
                      </a:lnTo>
                      <a:lnTo>
                        <a:pt x="540" y="397"/>
                      </a:lnTo>
                      <a:lnTo>
                        <a:pt x="522" y="412"/>
                      </a:lnTo>
                      <a:lnTo>
                        <a:pt x="502" y="425"/>
                      </a:lnTo>
                      <a:lnTo>
                        <a:pt x="488" y="444"/>
                      </a:lnTo>
                      <a:lnTo>
                        <a:pt x="470" y="482"/>
                      </a:lnTo>
                      <a:lnTo>
                        <a:pt x="468" y="497"/>
                      </a:lnTo>
                      <a:lnTo>
                        <a:pt x="470" y="509"/>
                      </a:lnTo>
                      <a:lnTo>
                        <a:pt x="461" y="511"/>
                      </a:lnTo>
                      <a:lnTo>
                        <a:pt x="456" y="510"/>
                      </a:lnTo>
                      <a:lnTo>
                        <a:pt x="446" y="506"/>
                      </a:lnTo>
                      <a:lnTo>
                        <a:pt x="435" y="498"/>
                      </a:lnTo>
                      <a:lnTo>
                        <a:pt x="426" y="491"/>
                      </a:lnTo>
                      <a:lnTo>
                        <a:pt x="416" y="483"/>
                      </a:lnTo>
                      <a:lnTo>
                        <a:pt x="403" y="482"/>
                      </a:lnTo>
                      <a:lnTo>
                        <a:pt x="391" y="483"/>
                      </a:lnTo>
                      <a:lnTo>
                        <a:pt x="379" y="488"/>
                      </a:lnTo>
                      <a:lnTo>
                        <a:pt x="372" y="494"/>
                      </a:lnTo>
                      <a:lnTo>
                        <a:pt x="362" y="487"/>
                      </a:lnTo>
                      <a:lnTo>
                        <a:pt x="343" y="487"/>
                      </a:lnTo>
                      <a:lnTo>
                        <a:pt x="334" y="495"/>
                      </a:lnTo>
                      <a:lnTo>
                        <a:pt x="324" y="500"/>
                      </a:lnTo>
                      <a:lnTo>
                        <a:pt x="317" y="498"/>
                      </a:lnTo>
                      <a:lnTo>
                        <a:pt x="309" y="489"/>
                      </a:lnTo>
                      <a:lnTo>
                        <a:pt x="300" y="479"/>
                      </a:lnTo>
                      <a:lnTo>
                        <a:pt x="291" y="473"/>
                      </a:lnTo>
                      <a:lnTo>
                        <a:pt x="281" y="478"/>
                      </a:lnTo>
                      <a:lnTo>
                        <a:pt x="270" y="481"/>
                      </a:lnTo>
                      <a:lnTo>
                        <a:pt x="259" y="475"/>
                      </a:lnTo>
                      <a:lnTo>
                        <a:pt x="241" y="466"/>
                      </a:lnTo>
                      <a:lnTo>
                        <a:pt x="221" y="438"/>
                      </a:lnTo>
                      <a:lnTo>
                        <a:pt x="212" y="433"/>
                      </a:lnTo>
                      <a:lnTo>
                        <a:pt x="207" y="435"/>
                      </a:lnTo>
                      <a:lnTo>
                        <a:pt x="198" y="428"/>
                      </a:lnTo>
                      <a:lnTo>
                        <a:pt x="198" y="412"/>
                      </a:lnTo>
                      <a:lnTo>
                        <a:pt x="178" y="409"/>
                      </a:lnTo>
                      <a:lnTo>
                        <a:pt x="153" y="401"/>
                      </a:lnTo>
                      <a:lnTo>
                        <a:pt x="152" y="407"/>
                      </a:lnTo>
                      <a:lnTo>
                        <a:pt x="155" y="413"/>
                      </a:lnTo>
                      <a:lnTo>
                        <a:pt x="144" y="421"/>
                      </a:lnTo>
                      <a:lnTo>
                        <a:pt x="136" y="418"/>
                      </a:lnTo>
                      <a:lnTo>
                        <a:pt x="117" y="400"/>
                      </a:lnTo>
                      <a:lnTo>
                        <a:pt x="121" y="389"/>
                      </a:lnTo>
                      <a:lnTo>
                        <a:pt x="121" y="386"/>
                      </a:lnTo>
                      <a:lnTo>
                        <a:pt x="120" y="384"/>
                      </a:lnTo>
                      <a:lnTo>
                        <a:pt x="109" y="382"/>
                      </a:lnTo>
                      <a:lnTo>
                        <a:pt x="99" y="370"/>
                      </a:lnTo>
                      <a:lnTo>
                        <a:pt x="79" y="365"/>
                      </a:lnTo>
                      <a:lnTo>
                        <a:pt x="71" y="366"/>
                      </a:lnTo>
                      <a:lnTo>
                        <a:pt x="65" y="357"/>
                      </a:lnTo>
                      <a:lnTo>
                        <a:pt x="55" y="352"/>
                      </a:lnTo>
                      <a:lnTo>
                        <a:pt x="40" y="366"/>
                      </a:lnTo>
                      <a:lnTo>
                        <a:pt x="34" y="363"/>
                      </a:lnTo>
                      <a:lnTo>
                        <a:pt x="38" y="354"/>
                      </a:lnTo>
                      <a:lnTo>
                        <a:pt x="42" y="337"/>
                      </a:lnTo>
                      <a:lnTo>
                        <a:pt x="43" y="316"/>
                      </a:lnTo>
                      <a:lnTo>
                        <a:pt x="42" y="312"/>
                      </a:lnTo>
                      <a:lnTo>
                        <a:pt x="26" y="293"/>
                      </a:lnTo>
                      <a:lnTo>
                        <a:pt x="23" y="269"/>
                      </a:lnTo>
                      <a:lnTo>
                        <a:pt x="23" y="258"/>
                      </a:lnTo>
                      <a:lnTo>
                        <a:pt x="22" y="242"/>
                      </a:lnTo>
                      <a:lnTo>
                        <a:pt x="20" y="233"/>
                      </a:lnTo>
                      <a:lnTo>
                        <a:pt x="17" y="209"/>
                      </a:lnTo>
                      <a:lnTo>
                        <a:pt x="16" y="201"/>
                      </a:lnTo>
                      <a:lnTo>
                        <a:pt x="1" y="190"/>
                      </a:lnTo>
                      <a:lnTo>
                        <a:pt x="0" y="182"/>
                      </a:lnTo>
                      <a:lnTo>
                        <a:pt x="5" y="170"/>
                      </a:lnTo>
                      <a:lnTo>
                        <a:pt x="11" y="158"/>
                      </a:lnTo>
                      <a:lnTo>
                        <a:pt x="12" y="145"/>
                      </a:lnTo>
                      <a:lnTo>
                        <a:pt x="12" y="128"/>
                      </a:lnTo>
                      <a:lnTo>
                        <a:pt x="4" y="111"/>
                      </a:lnTo>
                      <a:lnTo>
                        <a:pt x="1" y="102"/>
                      </a:lnTo>
                      <a:lnTo>
                        <a:pt x="18" y="110"/>
                      </a:lnTo>
                      <a:lnTo>
                        <a:pt x="21" y="105"/>
                      </a:lnTo>
                      <a:lnTo>
                        <a:pt x="21" y="96"/>
                      </a:lnTo>
                      <a:lnTo>
                        <a:pt x="7" y="93"/>
                      </a:lnTo>
                      <a:lnTo>
                        <a:pt x="16" y="86"/>
                      </a:lnTo>
                      <a:lnTo>
                        <a:pt x="26" y="83"/>
                      </a:lnTo>
                      <a:lnTo>
                        <a:pt x="27" y="86"/>
                      </a:lnTo>
                      <a:lnTo>
                        <a:pt x="38" y="74"/>
                      </a:lnTo>
                      <a:lnTo>
                        <a:pt x="51" y="67"/>
                      </a:lnTo>
                      <a:lnTo>
                        <a:pt x="70" y="63"/>
                      </a:lnTo>
                      <a:lnTo>
                        <a:pt x="102" y="53"/>
                      </a:lnTo>
                      <a:lnTo>
                        <a:pt x="134" y="26"/>
                      </a:lnTo>
                      <a:lnTo>
                        <a:pt x="149" y="21"/>
                      </a:lnTo>
                      <a:lnTo>
                        <a:pt x="172" y="9"/>
                      </a:lnTo>
                      <a:lnTo>
                        <a:pt x="215" y="0"/>
                      </a:lnTo>
                      <a:lnTo>
                        <a:pt x="228" y="0"/>
                      </a:lnTo>
                      <a:lnTo>
                        <a:pt x="239" y="3"/>
                      </a:lnTo>
                      <a:lnTo>
                        <a:pt x="248" y="7"/>
                      </a:lnTo>
                      <a:lnTo>
                        <a:pt x="255" y="15"/>
                      </a:lnTo>
                      <a:lnTo>
                        <a:pt x="254" y="21"/>
                      </a:lnTo>
                      <a:lnTo>
                        <a:pt x="236" y="10"/>
                      </a:lnTo>
                      <a:lnTo>
                        <a:pt x="237" y="16"/>
                      </a:lnTo>
                      <a:lnTo>
                        <a:pt x="250" y="50"/>
                      </a:lnTo>
                      <a:lnTo>
                        <a:pt x="257" y="52"/>
                      </a:lnTo>
                      <a:lnTo>
                        <a:pt x="258" y="48"/>
                      </a:lnTo>
                      <a:lnTo>
                        <a:pt x="262" y="45"/>
                      </a:lnTo>
                      <a:lnTo>
                        <a:pt x="266" y="48"/>
                      </a:lnTo>
                      <a:lnTo>
                        <a:pt x="276" y="45"/>
                      </a:lnTo>
                      <a:lnTo>
                        <a:pt x="290" y="42"/>
                      </a:lnTo>
                      <a:lnTo>
                        <a:pt x="300" y="36"/>
                      </a:lnTo>
                      <a:lnTo>
                        <a:pt x="314" y="41"/>
                      </a:lnTo>
                      <a:lnTo>
                        <a:pt x="378" y="52"/>
                      </a:lnTo>
                      <a:lnTo>
                        <a:pt x="426" y="51"/>
                      </a:lnTo>
                      <a:lnTo>
                        <a:pt x="453" y="45"/>
                      </a:lnTo>
                      <a:lnTo>
                        <a:pt x="477" y="42"/>
                      </a:lnTo>
                      <a:lnTo>
                        <a:pt x="491" y="50"/>
                      </a:lnTo>
                      <a:lnTo>
                        <a:pt x="510" y="63"/>
                      </a:lnTo>
                      <a:lnTo>
                        <a:pt x="515" y="74"/>
                      </a:lnTo>
                      <a:lnTo>
                        <a:pt x="515" y="81"/>
                      </a:lnTo>
                      <a:lnTo>
                        <a:pt x="516" y="91"/>
                      </a:lnTo>
                      <a:lnTo>
                        <a:pt x="534" y="163"/>
                      </a:lnTo>
                      <a:lnTo>
                        <a:pt x="534" y="179"/>
                      </a:lnTo>
                      <a:lnTo>
                        <a:pt x="533" y="196"/>
                      </a:lnTo>
                      <a:lnTo>
                        <a:pt x="522" y="212"/>
                      </a:lnTo>
                      <a:lnTo>
                        <a:pt x="507" y="220"/>
                      </a:lnTo>
                      <a:lnTo>
                        <a:pt x="496" y="234"/>
                      </a:lnTo>
                      <a:lnTo>
                        <a:pt x="502" y="245"/>
                      </a:lnTo>
                      <a:lnTo>
                        <a:pt x="517" y="257"/>
                      </a:lnTo>
                      <a:lnTo>
                        <a:pt x="513" y="29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95" name="Freeform 148"/>
                <p:cNvSpPr>
                  <a:spLocks noChangeAspect="1"/>
                </p:cNvSpPr>
                <p:nvPr/>
              </p:nvSpPr>
              <p:spPr bwMode="gray">
                <a:xfrm>
                  <a:off x="3195638" y="1136650"/>
                  <a:ext cx="333375" cy="203200"/>
                </a:xfrm>
                <a:custGeom>
                  <a:avLst/>
                  <a:gdLst>
                    <a:gd name="T0" fmla="*/ 0 w 406"/>
                    <a:gd name="T1" fmla="*/ 17096 h 240"/>
                    <a:gd name="T2" fmla="*/ 686 w 406"/>
                    <a:gd name="T3" fmla="*/ 10963 h 240"/>
                    <a:gd name="T4" fmla="*/ 1373 w 406"/>
                    <a:gd name="T5" fmla="*/ 8641 h 240"/>
                    <a:gd name="T6" fmla="*/ 1887 w 406"/>
                    <a:gd name="T7" fmla="*/ 5946 h 240"/>
                    <a:gd name="T8" fmla="*/ 2917 w 406"/>
                    <a:gd name="T9" fmla="*/ 4089 h 240"/>
                    <a:gd name="T10" fmla="*/ 4918 w 406"/>
                    <a:gd name="T11" fmla="*/ 3066 h 240"/>
                    <a:gd name="T12" fmla="*/ 6462 w 406"/>
                    <a:gd name="T13" fmla="*/ 6318 h 240"/>
                    <a:gd name="T14" fmla="*/ 6805 w 406"/>
                    <a:gd name="T15" fmla="*/ 7991 h 240"/>
                    <a:gd name="T16" fmla="*/ 7148 w 406"/>
                    <a:gd name="T17" fmla="*/ 8548 h 240"/>
                    <a:gd name="T18" fmla="*/ 8407 w 406"/>
                    <a:gd name="T19" fmla="*/ 10035 h 240"/>
                    <a:gd name="T20" fmla="*/ 9665 w 406"/>
                    <a:gd name="T21" fmla="*/ 9477 h 240"/>
                    <a:gd name="T22" fmla="*/ 9950 w 406"/>
                    <a:gd name="T23" fmla="*/ 10499 h 240"/>
                    <a:gd name="T24" fmla="*/ 10350 w 406"/>
                    <a:gd name="T25" fmla="*/ 8548 h 240"/>
                    <a:gd name="T26" fmla="*/ 10579 w 406"/>
                    <a:gd name="T27" fmla="*/ 1951 h 240"/>
                    <a:gd name="T28" fmla="*/ 11437 w 406"/>
                    <a:gd name="T29" fmla="*/ 1301 h 240"/>
                    <a:gd name="T30" fmla="*/ 13668 w 406"/>
                    <a:gd name="T31" fmla="*/ 0 h 240"/>
                    <a:gd name="T32" fmla="*/ 15383 w 406"/>
                    <a:gd name="T33" fmla="*/ 1393 h 240"/>
                    <a:gd name="T34" fmla="*/ 16469 w 406"/>
                    <a:gd name="T35" fmla="*/ 2787 h 240"/>
                    <a:gd name="T36" fmla="*/ 18186 w 406"/>
                    <a:gd name="T37" fmla="*/ 4553 h 240"/>
                    <a:gd name="T38" fmla="*/ 19500 w 406"/>
                    <a:gd name="T39" fmla="*/ 4089 h 240"/>
                    <a:gd name="T40" fmla="*/ 20530 w 406"/>
                    <a:gd name="T41" fmla="*/ 4553 h 240"/>
                    <a:gd name="T42" fmla="*/ 21045 w 406"/>
                    <a:gd name="T43" fmla="*/ 5853 h 240"/>
                    <a:gd name="T44" fmla="*/ 21674 w 406"/>
                    <a:gd name="T45" fmla="*/ 6875 h 240"/>
                    <a:gd name="T46" fmla="*/ 21445 w 406"/>
                    <a:gd name="T47" fmla="*/ 9849 h 240"/>
                    <a:gd name="T48" fmla="*/ 21730 w 406"/>
                    <a:gd name="T49" fmla="*/ 10778 h 240"/>
                    <a:gd name="T50" fmla="*/ 22131 w 406"/>
                    <a:gd name="T51" fmla="*/ 11893 h 240"/>
                    <a:gd name="T52" fmla="*/ 22988 w 406"/>
                    <a:gd name="T53" fmla="*/ 14773 h 240"/>
                    <a:gd name="T54" fmla="*/ 23218 w 406"/>
                    <a:gd name="T55" fmla="*/ 16910 h 240"/>
                    <a:gd name="T56" fmla="*/ 22589 w 406"/>
                    <a:gd name="T57" fmla="*/ 17653 h 240"/>
                    <a:gd name="T58" fmla="*/ 21445 w 406"/>
                    <a:gd name="T59" fmla="*/ 19140 h 240"/>
                    <a:gd name="T60" fmla="*/ 20759 w 406"/>
                    <a:gd name="T61" fmla="*/ 21091 h 240"/>
                    <a:gd name="T62" fmla="*/ 19443 w 406"/>
                    <a:gd name="T63" fmla="*/ 20627 h 240"/>
                    <a:gd name="T64" fmla="*/ 18929 w 406"/>
                    <a:gd name="T65" fmla="*/ 21927 h 240"/>
                    <a:gd name="T66" fmla="*/ 18071 w 406"/>
                    <a:gd name="T67" fmla="*/ 22113 h 240"/>
                    <a:gd name="T68" fmla="*/ 17327 w 406"/>
                    <a:gd name="T69" fmla="*/ 21463 h 240"/>
                    <a:gd name="T70" fmla="*/ 14754 w 406"/>
                    <a:gd name="T71" fmla="*/ 17561 h 240"/>
                    <a:gd name="T72" fmla="*/ 13381 w 406"/>
                    <a:gd name="T73" fmla="*/ 17467 h 240"/>
                    <a:gd name="T74" fmla="*/ 12466 w 406"/>
                    <a:gd name="T75" fmla="*/ 14866 h 240"/>
                    <a:gd name="T76" fmla="*/ 11437 w 406"/>
                    <a:gd name="T77" fmla="*/ 16074 h 240"/>
                    <a:gd name="T78" fmla="*/ 8750 w 406"/>
                    <a:gd name="T79" fmla="*/ 15423 h 240"/>
                    <a:gd name="T80" fmla="*/ 7377 w 406"/>
                    <a:gd name="T81" fmla="*/ 15145 h 240"/>
                    <a:gd name="T82" fmla="*/ 6520 w 406"/>
                    <a:gd name="T83" fmla="*/ 15145 h 240"/>
                    <a:gd name="T84" fmla="*/ 5604 w 406"/>
                    <a:gd name="T85" fmla="*/ 15517 h 240"/>
                    <a:gd name="T86" fmla="*/ 4746 w 406"/>
                    <a:gd name="T87" fmla="*/ 15052 h 240"/>
                    <a:gd name="T88" fmla="*/ 2516 w 406"/>
                    <a:gd name="T89" fmla="*/ 15888 h 240"/>
                    <a:gd name="T90" fmla="*/ 1144 w 406"/>
                    <a:gd name="T91" fmla="*/ 17932 h 240"/>
                    <a:gd name="T92" fmla="*/ 172 w 406"/>
                    <a:gd name="T93" fmla="*/ 18118 h 240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406"/>
                    <a:gd name="T142" fmla="*/ 0 h 240"/>
                    <a:gd name="T143" fmla="*/ 406 w 406"/>
                    <a:gd name="T144" fmla="*/ 240 h 240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406" h="240">
                      <a:moveTo>
                        <a:pt x="3" y="195"/>
                      </a:moveTo>
                      <a:lnTo>
                        <a:pt x="0" y="184"/>
                      </a:lnTo>
                      <a:lnTo>
                        <a:pt x="4" y="134"/>
                      </a:lnTo>
                      <a:lnTo>
                        <a:pt x="12" y="118"/>
                      </a:lnTo>
                      <a:lnTo>
                        <a:pt x="20" y="107"/>
                      </a:lnTo>
                      <a:lnTo>
                        <a:pt x="24" y="93"/>
                      </a:lnTo>
                      <a:lnTo>
                        <a:pt x="27" y="77"/>
                      </a:lnTo>
                      <a:lnTo>
                        <a:pt x="33" y="64"/>
                      </a:lnTo>
                      <a:lnTo>
                        <a:pt x="43" y="52"/>
                      </a:lnTo>
                      <a:lnTo>
                        <a:pt x="51" y="44"/>
                      </a:lnTo>
                      <a:lnTo>
                        <a:pt x="63" y="42"/>
                      </a:lnTo>
                      <a:lnTo>
                        <a:pt x="86" y="33"/>
                      </a:lnTo>
                      <a:lnTo>
                        <a:pt x="94" y="47"/>
                      </a:lnTo>
                      <a:lnTo>
                        <a:pt x="113" y="68"/>
                      </a:lnTo>
                      <a:lnTo>
                        <a:pt x="115" y="79"/>
                      </a:lnTo>
                      <a:lnTo>
                        <a:pt x="119" y="86"/>
                      </a:lnTo>
                      <a:lnTo>
                        <a:pt x="120" y="75"/>
                      </a:lnTo>
                      <a:lnTo>
                        <a:pt x="125" y="92"/>
                      </a:lnTo>
                      <a:lnTo>
                        <a:pt x="131" y="100"/>
                      </a:lnTo>
                      <a:lnTo>
                        <a:pt x="147" y="108"/>
                      </a:lnTo>
                      <a:lnTo>
                        <a:pt x="153" y="108"/>
                      </a:lnTo>
                      <a:lnTo>
                        <a:pt x="169" y="102"/>
                      </a:lnTo>
                      <a:lnTo>
                        <a:pt x="169" y="107"/>
                      </a:lnTo>
                      <a:lnTo>
                        <a:pt x="174" y="113"/>
                      </a:lnTo>
                      <a:lnTo>
                        <a:pt x="175" y="98"/>
                      </a:lnTo>
                      <a:lnTo>
                        <a:pt x="181" y="92"/>
                      </a:lnTo>
                      <a:lnTo>
                        <a:pt x="185" y="85"/>
                      </a:lnTo>
                      <a:lnTo>
                        <a:pt x="185" y="21"/>
                      </a:lnTo>
                      <a:lnTo>
                        <a:pt x="191" y="15"/>
                      </a:lnTo>
                      <a:lnTo>
                        <a:pt x="200" y="14"/>
                      </a:lnTo>
                      <a:lnTo>
                        <a:pt x="213" y="4"/>
                      </a:lnTo>
                      <a:lnTo>
                        <a:pt x="239" y="0"/>
                      </a:lnTo>
                      <a:lnTo>
                        <a:pt x="255" y="4"/>
                      </a:lnTo>
                      <a:lnTo>
                        <a:pt x="269" y="15"/>
                      </a:lnTo>
                      <a:lnTo>
                        <a:pt x="283" y="20"/>
                      </a:lnTo>
                      <a:lnTo>
                        <a:pt x="288" y="30"/>
                      </a:lnTo>
                      <a:lnTo>
                        <a:pt x="310" y="49"/>
                      </a:lnTo>
                      <a:lnTo>
                        <a:pt x="318" y="49"/>
                      </a:lnTo>
                      <a:lnTo>
                        <a:pt x="326" y="46"/>
                      </a:lnTo>
                      <a:lnTo>
                        <a:pt x="341" y="44"/>
                      </a:lnTo>
                      <a:lnTo>
                        <a:pt x="358" y="48"/>
                      </a:lnTo>
                      <a:lnTo>
                        <a:pt x="359" y="49"/>
                      </a:lnTo>
                      <a:lnTo>
                        <a:pt x="364" y="55"/>
                      </a:lnTo>
                      <a:lnTo>
                        <a:pt x="368" y="63"/>
                      </a:lnTo>
                      <a:lnTo>
                        <a:pt x="375" y="66"/>
                      </a:lnTo>
                      <a:lnTo>
                        <a:pt x="379" y="74"/>
                      </a:lnTo>
                      <a:lnTo>
                        <a:pt x="380" y="82"/>
                      </a:lnTo>
                      <a:lnTo>
                        <a:pt x="375" y="106"/>
                      </a:lnTo>
                      <a:lnTo>
                        <a:pt x="372" y="113"/>
                      </a:lnTo>
                      <a:lnTo>
                        <a:pt x="380" y="116"/>
                      </a:lnTo>
                      <a:lnTo>
                        <a:pt x="387" y="120"/>
                      </a:lnTo>
                      <a:lnTo>
                        <a:pt x="387" y="128"/>
                      </a:lnTo>
                      <a:lnTo>
                        <a:pt x="400" y="150"/>
                      </a:lnTo>
                      <a:lnTo>
                        <a:pt x="402" y="159"/>
                      </a:lnTo>
                      <a:lnTo>
                        <a:pt x="406" y="166"/>
                      </a:lnTo>
                      <a:lnTo>
                        <a:pt x="406" y="182"/>
                      </a:lnTo>
                      <a:lnTo>
                        <a:pt x="405" y="189"/>
                      </a:lnTo>
                      <a:lnTo>
                        <a:pt x="395" y="190"/>
                      </a:lnTo>
                      <a:lnTo>
                        <a:pt x="388" y="194"/>
                      </a:lnTo>
                      <a:lnTo>
                        <a:pt x="375" y="206"/>
                      </a:lnTo>
                      <a:lnTo>
                        <a:pt x="374" y="214"/>
                      </a:lnTo>
                      <a:lnTo>
                        <a:pt x="363" y="227"/>
                      </a:lnTo>
                      <a:lnTo>
                        <a:pt x="356" y="229"/>
                      </a:lnTo>
                      <a:lnTo>
                        <a:pt x="340" y="222"/>
                      </a:lnTo>
                      <a:lnTo>
                        <a:pt x="334" y="227"/>
                      </a:lnTo>
                      <a:lnTo>
                        <a:pt x="331" y="236"/>
                      </a:lnTo>
                      <a:lnTo>
                        <a:pt x="325" y="240"/>
                      </a:lnTo>
                      <a:lnTo>
                        <a:pt x="316" y="238"/>
                      </a:lnTo>
                      <a:lnTo>
                        <a:pt x="310" y="233"/>
                      </a:lnTo>
                      <a:lnTo>
                        <a:pt x="303" y="231"/>
                      </a:lnTo>
                      <a:lnTo>
                        <a:pt x="285" y="208"/>
                      </a:lnTo>
                      <a:lnTo>
                        <a:pt x="258" y="189"/>
                      </a:lnTo>
                      <a:lnTo>
                        <a:pt x="242" y="190"/>
                      </a:lnTo>
                      <a:lnTo>
                        <a:pt x="234" y="188"/>
                      </a:lnTo>
                      <a:lnTo>
                        <a:pt x="224" y="165"/>
                      </a:lnTo>
                      <a:lnTo>
                        <a:pt x="218" y="160"/>
                      </a:lnTo>
                      <a:lnTo>
                        <a:pt x="211" y="162"/>
                      </a:lnTo>
                      <a:lnTo>
                        <a:pt x="200" y="173"/>
                      </a:lnTo>
                      <a:lnTo>
                        <a:pt x="184" y="177"/>
                      </a:lnTo>
                      <a:lnTo>
                        <a:pt x="153" y="166"/>
                      </a:lnTo>
                      <a:lnTo>
                        <a:pt x="146" y="166"/>
                      </a:lnTo>
                      <a:lnTo>
                        <a:pt x="129" y="163"/>
                      </a:lnTo>
                      <a:lnTo>
                        <a:pt x="121" y="166"/>
                      </a:lnTo>
                      <a:lnTo>
                        <a:pt x="114" y="163"/>
                      </a:lnTo>
                      <a:lnTo>
                        <a:pt x="106" y="167"/>
                      </a:lnTo>
                      <a:lnTo>
                        <a:pt x="98" y="167"/>
                      </a:lnTo>
                      <a:lnTo>
                        <a:pt x="92" y="163"/>
                      </a:lnTo>
                      <a:lnTo>
                        <a:pt x="83" y="162"/>
                      </a:lnTo>
                      <a:lnTo>
                        <a:pt x="67" y="163"/>
                      </a:lnTo>
                      <a:lnTo>
                        <a:pt x="44" y="171"/>
                      </a:lnTo>
                      <a:lnTo>
                        <a:pt x="29" y="179"/>
                      </a:lnTo>
                      <a:lnTo>
                        <a:pt x="20" y="193"/>
                      </a:lnTo>
                      <a:lnTo>
                        <a:pt x="13" y="198"/>
                      </a:lnTo>
                      <a:lnTo>
                        <a:pt x="3" y="195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96" name="Freeform 149"/>
                <p:cNvSpPr>
                  <a:spLocks noChangeAspect="1"/>
                </p:cNvSpPr>
                <p:nvPr/>
              </p:nvSpPr>
              <p:spPr bwMode="gray">
                <a:xfrm>
                  <a:off x="2786063" y="1687513"/>
                  <a:ext cx="314325" cy="187325"/>
                </a:xfrm>
                <a:custGeom>
                  <a:avLst/>
                  <a:gdLst>
                    <a:gd name="T0" fmla="*/ 23680 w 378"/>
                    <a:gd name="T1" fmla="*/ 13287 h 222"/>
                    <a:gd name="T2" fmla="*/ 22659 w 378"/>
                    <a:gd name="T3" fmla="*/ 13844 h 222"/>
                    <a:gd name="T4" fmla="*/ 21766 w 378"/>
                    <a:gd name="T5" fmla="*/ 14773 h 222"/>
                    <a:gd name="T6" fmla="*/ 21574 w 378"/>
                    <a:gd name="T7" fmla="*/ 16353 h 222"/>
                    <a:gd name="T8" fmla="*/ 20681 w 378"/>
                    <a:gd name="T9" fmla="*/ 17375 h 222"/>
                    <a:gd name="T10" fmla="*/ 19851 w 378"/>
                    <a:gd name="T11" fmla="*/ 18861 h 222"/>
                    <a:gd name="T12" fmla="*/ 18575 w 378"/>
                    <a:gd name="T13" fmla="*/ 18675 h 222"/>
                    <a:gd name="T14" fmla="*/ 17617 w 378"/>
                    <a:gd name="T15" fmla="*/ 19511 h 222"/>
                    <a:gd name="T16" fmla="*/ 17298 w 378"/>
                    <a:gd name="T17" fmla="*/ 19326 h 222"/>
                    <a:gd name="T18" fmla="*/ 14489 w 378"/>
                    <a:gd name="T19" fmla="*/ 18675 h 222"/>
                    <a:gd name="T20" fmla="*/ 13085 w 378"/>
                    <a:gd name="T21" fmla="*/ 17003 h 222"/>
                    <a:gd name="T22" fmla="*/ 10596 w 378"/>
                    <a:gd name="T23" fmla="*/ 17839 h 222"/>
                    <a:gd name="T24" fmla="*/ 9702 w 378"/>
                    <a:gd name="T25" fmla="*/ 19419 h 222"/>
                    <a:gd name="T26" fmla="*/ 8425 w 378"/>
                    <a:gd name="T27" fmla="*/ 19883 h 222"/>
                    <a:gd name="T28" fmla="*/ 7277 w 378"/>
                    <a:gd name="T29" fmla="*/ 19233 h 222"/>
                    <a:gd name="T30" fmla="*/ 6191 w 378"/>
                    <a:gd name="T31" fmla="*/ 18211 h 222"/>
                    <a:gd name="T32" fmla="*/ 3893 w 378"/>
                    <a:gd name="T33" fmla="*/ 15238 h 222"/>
                    <a:gd name="T34" fmla="*/ 1468 w 378"/>
                    <a:gd name="T35" fmla="*/ 11800 h 222"/>
                    <a:gd name="T36" fmla="*/ 1340 w 378"/>
                    <a:gd name="T37" fmla="*/ 9013 h 222"/>
                    <a:gd name="T38" fmla="*/ 0 w 378"/>
                    <a:gd name="T39" fmla="*/ 7619 h 222"/>
                    <a:gd name="T40" fmla="*/ 64 w 378"/>
                    <a:gd name="T41" fmla="*/ 6318 h 222"/>
                    <a:gd name="T42" fmla="*/ 1213 w 378"/>
                    <a:gd name="T43" fmla="*/ 7711 h 222"/>
                    <a:gd name="T44" fmla="*/ 2553 w 378"/>
                    <a:gd name="T45" fmla="*/ 5761 h 222"/>
                    <a:gd name="T46" fmla="*/ 4787 w 378"/>
                    <a:gd name="T47" fmla="*/ 4460 h 222"/>
                    <a:gd name="T48" fmla="*/ 7596 w 378"/>
                    <a:gd name="T49" fmla="*/ 2137 h 222"/>
                    <a:gd name="T50" fmla="*/ 8425 w 378"/>
                    <a:gd name="T51" fmla="*/ 279 h 222"/>
                    <a:gd name="T52" fmla="*/ 9319 w 378"/>
                    <a:gd name="T53" fmla="*/ 2230 h 222"/>
                    <a:gd name="T54" fmla="*/ 10149 w 378"/>
                    <a:gd name="T55" fmla="*/ 2509 h 222"/>
                    <a:gd name="T56" fmla="*/ 11744 w 378"/>
                    <a:gd name="T57" fmla="*/ 1673 h 222"/>
                    <a:gd name="T58" fmla="*/ 12638 w 378"/>
                    <a:gd name="T59" fmla="*/ 2509 h 222"/>
                    <a:gd name="T60" fmla="*/ 14553 w 378"/>
                    <a:gd name="T61" fmla="*/ 3995 h 222"/>
                    <a:gd name="T62" fmla="*/ 15319 w 378"/>
                    <a:gd name="T63" fmla="*/ 4367 h 222"/>
                    <a:gd name="T64" fmla="*/ 15064 w 378"/>
                    <a:gd name="T65" fmla="*/ 5668 h 222"/>
                    <a:gd name="T66" fmla="*/ 16787 w 378"/>
                    <a:gd name="T67" fmla="*/ 7619 h 222"/>
                    <a:gd name="T68" fmla="*/ 17298 w 378"/>
                    <a:gd name="T69" fmla="*/ 6318 h 222"/>
                    <a:gd name="T70" fmla="*/ 18957 w 378"/>
                    <a:gd name="T71" fmla="*/ 6504 h 222"/>
                    <a:gd name="T72" fmla="*/ 20234 w 378"/>
                    <a:gd name="T73" fmla="*/ 8269 h 222"/>
                    <a:gd name="T74" fmla="*/ 21128 w 378"/>
                    <a:gd name="T75" fmla="*/ 8734 h 222"/>
                    <a:gd name="T76" fmla="*/ 22979 w 378"/>
                    <a:gd name="T77" fmla="*/ 11800 h 222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w 378"/>
                    <a:gd name="T118" fmla="*/ 0 h 222"/>
                    <a:gd name="T119" fmla="*/ 378 w 378"/>
                    <a:gd name="T120" fmla="*/ 222 h 222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T117" t="T118" r="T119" b="T120"/>
                  <a:pathLst>
                    <a:path w="378" h="222">
                      <a:moveTo>
                        <a:pt x="378" y="136"/>
                      </a:moveTo>
                      <a:lnTo>
                        <a:pt x="371" y="143"/>
                      </a:lnTo>
                      <a:lnTo>
                        <a:pt x="360" y="142"/>
                      </a:lnTo>
                      <a:lnTo>
                        <a:pt x="355" y="149"/>
                      </a:lnTo>
                      <a:lnTo>
                        <a:pt x="350" y="156"/>
                      </a:lnTo>
                      <a:lnTo>
                        <a:pt x="341" y="159"/>
                      </a:lnTo>
                      <a:lnTo>
                        <a:pt x="339" y="164"/>
                      </a:lnTo>
                      <a:lnTo>
                        <a:pt x="338" y="176"/>
                      </a:lnTo>
                      <a:lnTo>
                        <a:pt x="333" y="185"/>
                      </a:lnTo>
                      <a:lnTo>
                        <a:pt x="324" y="187"/>
                      </a:lnTo>
                      <a:lnTo>
                        <a:pt x="324" y="193"/>
                      </a:lnTo>
                      <a:lnTo>
                        <a:pt x="311" y="203"/>
                      </a:lnTo>
                      <a:lnTo>
                        <a:pt x="296" y="206"/>
                      </a:lnTo>
                      <a:lnTo>
                        <a:pt x="291" y="201"/>
                      </a:lnTo>
                      <a:lnTo>
                        <a:pt x="283" y="201"/>
                      </a:lnTo>
                      <a:lnTo>
                        <a:pt x="276" y="210"/>
                      </a:lnTo>
                      <a:lnTo>
                        <a:pt x="271" y="222"/>
                      </a:lnTo>
                      <a:lnTo>
                        <a:pt x="271" y="208"/>
                      </a:lnTo>
                      <a:lnTo>
                        <a:pt x="263" y="197"/>
                      </a:lnTo>
                      <a:lnTo>
                        <a:pt x="227" y="201"/>
                      </a:lnTo>
                      <a:lnTo>
                        <a:pt x="213" y="188"/>
                      </a:lnTo>
                      <a:lnTo>
                        <a:pt x="205" y="183"/>
                      </a:lnTo>
                      <a:lnTo>
                        <a:pt x="172" y="182"/>
                      </a:lnTo>
                      <a:lnTo>
                        <a:pt x="166" y="192"/>
                      </a:lnTo>
                      <a:lnTo>
                        <a:pt x="162" y="201"/>
                      </a:lnTo>
                      <a:lnTo>
                        <a:pt x="152" y="209"/>
                      </a:lnTo>
                      <a:lnTo>
                        <a:pt x="143" y="213"/>
                      </a:lnTo>
                      <a:lnTo>
                        <a:pt x="132" y="214"/>
                      </a:lnTo>
                      <a:lnTo>
                        <a:pt x="121" y="213"/>
                      </a:lnTo>
                      <a:lnTo>
                        <a:pt x="114" y="207"/>
                      </a:lnTo>
                      <a:lnTo>
                        <a:pt x="100" y="202"/>
                      </a:lnTo>
                      <a:lnTo>
                        <a:pt x="97" y="196"/>
                      </a:lnTo>
                      <a:lnTo>
                        <a:pt x="71" y="176"/>
                      </a:lnTo>
                      <a:lnTo>
                        <a:pt x="61" y="164"/>
                      </a:lnTo>
                      <a:lnTo>
                        <a:pt x="33" y="140"/>
                      </a:lnTo>
                      <a:lnTo>
                        <a:pt x="23" y="127"/>
                      </a:lnTo>
                      <a:lnTo>
                        <a:pt x="23" y="110"/>
                      </a:lnTo>
                      <a:lnTo>
                        <a:pt x="21" y="97"/>
                      </a:lnTo>
                      <a:lnTo>
                        <a:pt x="8" y="91"/>
                      </a:lnTo>
                      <a:lnTo>
                        <a:pt x="0" y="82"/>
                      </a:lnTo>
                      <a:lnTo>
                        <a:pt x="0" y="73"/>
                      </a:lnTo>
                      <a:lnTo>
                        <a:pt x="1" y="68"/>
                      </a:lnTo>
                      <a:lnTo>
                        <a:pt x="17" y="83"/>
                      </a:lnTo>
                      <a:lnTo>
                        <a:pt x="19" y="83"/>
                      </a:lnTo>
                      <a:lnTo>
                        <a:pt x="24" y="69"/>
                      </a:lnTo>
                      <a:lnTo>
                        <a:pt x="40" y="62"/>
                      </a:lnTo>
                      <a:lnTo>
                        <a:pt x="57" y="57"/>
                      </a:lnTo>
                      <a:lnTo>
                        <a:pt x="75" y="48"/>
                      </a:lnTo>
                      <a:lnTo>
                        <a:pt x="81" y="36"/>
                      </a:lnTo>
                      <a:lnTo>
                        <a:pt x="119" y="23"/>
                      </a:lnTo>
                      <a:lnTo>
                        <a:pt x="123" y="0"/>
                      </a:lnTo>
                      <a:lnTo>
                        <a:pt x="132" y="3"/>
                      </a:lnTo>
                      <a:lnTo>
                        <a:pt x="140" y="15"/>
                      </a:lnTo>
                      <a:lnTo>
                        <a:pt x="146" y="24"/>
                      </a:lnTo>
                      <a:lnTo>
                        <a:pt x="153" y="24"/>
                      </a:lnTo>
                      <a:lnTo>
                        <a:pt x="159" y="27"/>
                      </a:lnTo>
                      <a:lnTo>
                        <a:pt x="174" y="13"/>
                      </a:lnTo>
                      <a:lnTo>
                        <a:pt x="184" y="18"/>
                      </a:lnTo>
                      <a:lnTo>
                        <a:pt x="190" y="27"/>
                      </a:lnTo>
                      <a:lnTo>
                        <a:pt x="198" y="27"/>
                      </a:lnTo>
                      <a:lnTo>
                        <a:pt x="218" y="31"/>
                      </a:lnTo>
                      <a:lnTo>
                        <a:pt x="228" y="43"/>
                      </a:lnTo>
                      <a:lnTo>
                        <a:pt x="239" y="45"/>
                      </a:lnTo>
                      <a:lnTo>
                        <a:pt x="240" y="47"/>
                      </a:lnTo>
                      <a:lnTo>
                        <a:pt x="240" y="50"/>
                      </a:lnTo>
                      <a:lnTo>
                        <a:pt x="236" y="61"/>
                      </a:lnTo>
                      <a:lnTo>
                        <a:pt x="255" y="79"/>
                      </a:lnTo>
                      <a:lnTo>
                        <a:pt x="263" y="82"/>
                      </a:lnTo>
                      <a:lnTo>
                        <a:pt x="274" y="74"/>
                      </a:lnTo>
                      <a:lnTo>
                        <a:pt x="271" y="68"/>
                      </a:lnTo>
                      <a:lnTo>
                        <a:pt x="272" y="62"/>
                      </a:lnTo>
                      <a:lnTo>
                        <a:pt x="297" y="70"/>
                      </a:lnTo>
                      <a:lnTo>
                        <a:pt x="317" y="73"/>
                      </a:lnTo>
                      <a:lnTo>
                        <a:pt x="317" y="89"/>
                      </a:lnTo>
                      <a:lnTo>
                        <a:pt x="326" y="96"/>
                      </a:lnTo>
                      <a:lnTo>
                        <a:pt x="331" y="94"/>
                      </a:lnTo>
                      <a:lnTo>
                        <a:pt x="340" y="99"/>
                      </a:lnTo>
                      <a:lnTo>
                        <a:pt x="360" y="127"/>
                      </a:lnTo>
                      <a:lnTo>
                        <a:pt x="378" y="136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97" name="Freeform 150"/>
                <p:cNvSpPr>
                  <a:spLocks noChangeAspect="1"/>
                </p:cNvSpPr>
                <p:nvPr/>
              </p:nvSpPr>
              <p:spPr bwMode="gray">
                <a:xfrm>
                  <a:off x="3262313" y="2159000"/>
                  <a:ext cx="285750" cy="179388"/>
                </a:xfrm>
                <a:custGeom>
                  <a:avLst/>
                  <a:gdLst>
                    <a:gd name="T0" fmla="*/ 1895 w 346"/>
                    <a:gd name="T1" fmla="*/ 18102 h 215"/>
                    <a:gd name="T2" fmla="*/ 1836 w 346"/>
                    <a:gd name="T3" fmla="*/ 16710 h 215"/>
                    <a:gd name="T4" fmla="*/ 1540 w 346"/>
                    <a:gd name="T5" fmla="*/ 14185 h 215"/>
                    <a:gd name="T6" fmla="*/ 178 w 346"/>
                    <a:gd name="T7" fmla="*/ 12444 h 215"/>
                    <a:gd name="T8" fmla="*/ 178 w 346"/>
                    <a:gd name="T9" fmla="*/ 10270 h 215"/>
                    <a:gd name="T10" fmla="*/ 889 w 346"/>
                    <a:gd name="T11" fmla="*/ 8181 h 215"/>
                    <a:gd name="T12" fmla="*/ 1540 w 346"/>
                    <a:gd name="T13" fmla="*/ 7136 h 215"/>
                    <a:gd name="T14" fmla="*/ 651 w 346"/>
                    <a:gd name="T15" fmla="*/ 5744 h 215"/>
                    <a:gd name="T16" fmla="*/ 178 w 346"/>
                    <a:gd name="T17" fmla="*/ 4438 h 215"/>
                    <a:gd name="T18" fmla="*/ 0 w 346"/>
                    <a:gd name="T19" fmla="*/ 2524 h 215"/>
                    <a:gd name="T20" fmla="*/ 178 w 346"/>
                    <a:gd name="T21" fmla="*/ 696 h 215"/>
                    <a:gd name="T22" fmla="*/ 1184 w 346"/>
                    <a:gd name="T23" fmla="*/ 0 h 215"/>
                    <a:gd name="T24" fmla="*/ 1895 w 346"/>
                    <a:gd name="T25" fmla="*/ 348 h 215"/>
                    <a:gd name="T26" fmla="*/ 1540 w 346"/>
                    <a:gd name="T27" fmla="*/ 1653 h 215"/>
                    <a:gd name="T28" fmla="*/ 2191 w 346"/>
                    <a:gd name="T29" fmla="*/ 2350 h 215"/>
                    <a:gd name="T30" fmla="*/ 3020 w 346"/>
                    <a:gd name="T31" fmla="*/ 2350 h 215"/>
                    <a:gd name="T32" fmla="*/ 5033 w 346"/>
                    <a:gd name="T33" fmla="*/ 2698 h 215"/>
                    <a:gd name="T34" fmla="*/ 7462 w 346"/>
                    <a:gd name="T35" fmla="*/ 2785 h 215"/>
                    <a:gd name="T36" fmla="*/ 10068 w 346"/>
                    <a:gd name="T37" fmla="*/ 3481 h 215"/>
                    <a:gd name="T38" fmla="*/ 11074 w 346"/>
                    <a:gd name="T39" fmla="*/ 3046 h 215"/>
                    <a:gd name="T40" fmla="*/ 12200 w 346"/>
                    <a:gd name="T41" fmla="*/ 2001 h 215"/>
                    <a:gd name="T42" fmla="*/ 13384 w 346"/>
                    <a:gd name="T43" fmla="*/ 1131 h 215"/>
                    <a:gd name="T44" fmla="*/ 14923 w 346"/>
                    <a:gd name="T45" fmla="*/ 348 h 215"/>
                    <a:gd name="T46" fmla="*/ 16108 w 346"/>
                    <a:gd name="T47" fmla="*/ 435 h 215"/>
                    <a:gd name="T48" fmla="*/ 16463 w 346"/>
                    <a:gd name="T49" fmla="*/ 870 h 215"/>
                    <a:gd name="T50" fmla="*/ 18240 w 346"/>
                    <a:gd name="T51" fmla="*/ 1653 h 215"/>
                    <a:gd name="T52" fmla="*/ 19424 w 346"/>
                    <a:gd name="T53" fmla="*/ 2785 h 215"/>
                    <a:gd name="T54" fmla="*/ 20490 w 346"/>
                    <a:gd name="T55" fmla="*/ 2698 h 215"/>
                    <a:gd name="T56" fmla="*/ 20312 w 346"/>
                    <a:gd name="T57" fmla="*/ 4090 h 215"/>
                    <a:gd name="T58" fmla="*/ 20017 w 346"/>
                    <a:gd name="T59" fmla="*/ 5047 h 215"/>
                    <a:gd name="T60" fmla="*/ 18891 w 346"/>
                    <a:gd name="T61" fmla="*/ 5483 h 215"/>
                    <a:gd name="T62" fmla="*/ 18121 w 346"/>
                    <a:gd name="T63" fmla="*/ 6788 h 215"/>
                    <a:gd name="T64" fmla="*/ 18121 w 346"/>
                    <a:gd name="T65" fmla="*/ 9313 h 215"/>
                    <a:gd name="T66" fmla="*/ 17648 w 346"/>
                    <a:gd name="T67" fmla="*/ 9573 h 215"/>
                    <a:gd name="T68" fmla="*/ 17470 w 346"/>
                    <a:gd name="T69" fmla="*/ 10095 h 215"/>
                    <a:gd name="T70" fmla="*/ 16819 w 346"/>
                    <a:gd name="T71" fmla="*/ 10966 h 215"/>
                    <a:gd name="T72" fmla="*/ 16996 w 346"/>
                    <a:gd name="T73" fmla="*/ 11227 h 215"/>
                    <a:gd name="T74" fmla="*/ 17292 w 346"/>
                    <a:gd name="T75" fmla="*/ 11401 h 215"/>
                    <a:gd name="T76" fmla="*/ 17529 w 346"/>
                    <a:gd name="T77" fmla="*/ 12010 h 215"/>
                    <a:gd name="T78" fmla="*/ 17707 w 346"/>
                    <a:gd name="T79" fmla="*/ 12880 h 215"/>
                    <a:gd name="T80" fmla="*/ 18358 w 346"/>
                    <a:gd name="T81" fmla="*/ 14185 h 215"/>
                    <a:gd name="T82" fmla="*/ 18418 w 346"/>
                    <a:gd name="T83" fmla="*/ 14708 h 215"/>
                    <a:gd name="T84" fmla="*/ 17944 w 346"/>
                    <a:gd name="T85" fmla="*/ 14534 h 215"/>
                    <a:gd name="T86" fmla="*/ 16582 w 346"/>
                    <a:gd name="T87" fmla="*/ 14882 h 215"/>
                    <a:gd name="T88" fmla="*/ 15516 w 346"/>
                    <a:gd name="T89" fmla="*/ 14012 h 215"/>
                    <a:gd name="T90" fmla="*/ 14331 w 346"/>
                    <a:gd name="T91" fmla="*/ 14708 h 215"/>
                    <a:gd name="T92" fmla="*/ 13502 w 346"/>
                    <a:gd name="T93" fmla="*/ 14882 h 215"/>
                    <a:gd name="T94" fmla="*/ 12969 w 346"/>
                    <a:gd name="T95" fmla="*/ 15578 h 215"/>
                    <a:gd name="T96" fmla="*/ 12318 w 346"/>
                    <a:gd name="T97" fmla="*/ 15665 h 215"/>
                    <a:gd name="T98" fmla="*/ 12200 w 346"/>
                    <a:gd name="T99" fmla="*/ 17319 h 215"/>
                    <a:gd name="T100" fmla="*/ 11371 w 346"/>
                    <a:gd name="T101" fmla="*/ 18450 h 215"/>
                    <a:gd name="T102" fmla="*/ 10186 w 346"/>
                    <a:gd name="T103" fmla="*/ 18712 h 215"/>
                    <a:gd name="T104" fmla="*/ 8113 w 346"/>
                    <a:gd name="T105" fmla="*/ 17667 h 215"/>
                    <a:gd name="T106" fmla="*/ 7521 w 346"/>
                    <a:gd name="T107" fmla="*/ 16971 h 215"/>
                    <a:gd name="T108" fmla="*/ 6810 w 346"/>
                    <a:gd name="T109" fmla="*/ 16971 h 215"/>
                    <a:gd name="T110" fmla="*/ 4974 w 346"/>
                    <a:gd name="T111" fmla="*/ 17754 h 215"/>
                    <a:gd name="T112" fmla="*/ 3672 w 346"/>
                    <a:gd name="T113" fmla="*/ 17754 h 215"/>
                    <a:gd name="T114" fmla="*/ 2665 w 346"/>
                    <a:gd name="T115" fmla="*/ 18102 h 215"/>
                    <a:gd name="T116" fmla="*/ 1895 w 346"/>
                    <a:gd name="T117" fmla="*/ 18102 h 215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346"/>
                    <a:gd name="T178" fmla="*/ 0 h 215"/>
                    <a:gd name="T179" fmla="*/ 346 w 346"/>
                    <a:gd name="T180" fmla="*/ 215 h 215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346" h="215">
                      <a:moveTo>
                        <a:pt x="32" y="208"/>
                      </a:moveTo>
                      <a:lnTo>
                        <a:pt x="31" y="192"/>
                      </a:lnTo>
                      <a:lnTo>
                        <a:pt x="26" y="163"/>
                      </a:lnTo>
                      <a:lnTo>
                        <a:pt x="3" y="143"/>
                      </a:lnTo>
                      <a:lnTo>
                        <a:pt x="3" y="118"/>
                      </a:lnTo>
                      <a:lnTo>
                        <a:pt x="15" y="94"/>
                      </a:lnTo>
                      <a:lnTo>
                        <a:pt x="26" y="82"/>
                      </a:lnTo>
                      <a:lnTo>
                        <a:pt x="11" y="66"/>
                      </a:lnTo>
                      <a:lnTo>
                        <a:pt x="3" y="51"/>
                      </a:lnTo>
                      <a:lnTo>
                        <a:pt x="0" y="29"/>
                      </a:lnTo>
                      <a:lnTo>
                        <a:pt x="3" y="8"/>
                      </a:lnTo>
                      <a:lnTo>
                        <a:pt x="20" y="0"/>
                      </a:lnTo>
                      <a:lnTo>
                        <a:pt x="32" y="4"/>
                      </a:lnTo>
                      <a:lnTo>
                        <a:pt x="26" y="19"/>
                      </a:lnTo>
                      <a:lnTo>
                        <a:pt x="37" y="27"/>
                      </a:lnTo>
                      <a:lnTo>
                        <a:pt x="51" y="27"/>
                      </a:lnTo>
                      <a:lnTo>
                        <a:pt x="85" y="31"/>
                      </a:lnTo>
                      <a:lnTo>
                        <a:pt x="126" y="32"/>
                      </a:lnTo>
                      <a:lnTo>
                        <a:pt x="170" y="40"/>
                      </a:lnTo>
                      <a:lnTo>
                        <a:pt x="187" y="35"/>
                      </a:lnTo>
                      <a:lnTo>
                        <a:pt x="206" y="23"/>
                      </a:lnTo>
                      <a:lnTo>
                        <a:pt x="226" y="13"/>
                      </a:lnTo>
                      <a:lnTo>
                        <a:pt x="252" y="4"/>
                      </a:lnTo>
                      <a:lnTo>
                        <a:pt x="272" y="5"/>
                      </a:lnTo>
                      <a:lnTo>
                        <a:pt x="278" y="10"/>
                      </a:lnTo>
                      <a:lnTo>
                        <a:pt x="308" y="19"/>
                      </a:lnTo>
                      <a:lnTo>
                        <a:pt x="328" y="32"/>
                      </a:lnTo>
                      <a:lnTo>
                        <a:pt x="346" y="31"/>
                      </a:lnTo>
                      <a:lnTo>
                        <a:pt x="343" y="47"/>
                      </a:lnTo>
                      <a:lnTo>
                        <a:pt x="338" y="58"/>
                      </a:lnTo>
                      <a:lnTo>
                        <a:pt x="319" y="63"/>
                      </a:lnTo>
                      <a:lnTo>
                        <a:pt x="306" y="78"/>
                      </a:lnTo>
                      <a:lnTo>
                        <a:pt x="306" y="107"/>
                      </a:lnTo>
                      <a:lnTo>
                        <a:pt x="298" y="110"/>
                      </a:lnTo>
                      <a:lnTo>
                        <a:pt x="295" y="116"/>
                      </a:lnTo>
                      <a:lnTo>
                        <a:pt x="284" y="126"/>
                      </a:lnTo>
                      <a:lnTo>
                        <a:pt x="287" y="129"/>
                      </a:lnTo>
                      <a:lnTo>
                        <a:pt x="292" y="131"/>
                      </a:lnTo>
                      <a:lnTo>
                        <a:pt x="296" y="138"/>
                      </a:lnTo>
                      <a:lnTo>
                        <a:pt x="299" y="148"/>
                      </a:lnTo>
                      <a:lnTo>
                        <a:pt x="310" y="163"/>
                      </a:lnTo>
                      <a:lnTo>
                        <a:pt x="311" y="169"/>
                      </a:lnTo>
                      <a:lnTo>
                        <a:pt x="303" y="167"/>
                      </a:lnTo>
                      <a:lnTo>
                        <a:pt x="280" y="171"/>
                      </a:lnTo>
                      <a:lnTo>
                        <a:pt x="262" y="161"/>
                      </a:lnTo>
                      <a:lnTo>
                        <a:pt x="242" y="169"/>
                      </a:lnTo>
                      <a:lnTo>
                        <a:pt x="228" y="171"/>
                      </a:lnTo>
                      <a:lnTo>
                        <a:pt x="219" y="179"/>
                      </a:lnTo>
                      <a:lnTo>
                        <a:pt x="208" y="180"/>
                      </a:lnTo>
                      <a:lnTo>
                        <a:pt x="206" y="199"/>
                      </a:lnTo>
                      <a:lnTo>
                        <a:pt x="192" y="212"/>
                      </a:lnTo>
                      <a:lnTo>
                        <a:pt x="172" y="215"/>
                      </a:lnTo>
                      <a:lnTo>
                        <a:pt x="137" y="203"/>
                      </a:lnTo>
                      <a:lnTo>
                        <a:pt x="127" y="195"/>
                      </a:lnTo>
                      <a:lnTo>
                        <a:pt x="115" y="195"/>
                      </a:lnTo>
                      <a:lnTo>
                        <a:pt x="84" y="204"/>
                      </a:lnTo>
                      <a:lnTo>
                        <a:pt x="62" y="204"/>
                      </a:lnTo>
                      <a:lnTo>
                        <a:pt x="45" y="208"/>
                      </a:lnTo>
                      <a:lnTo>
                        <a:pt x="32" y="20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98" name="Freeform 151"/>
                <p:cNvSpPr>
                  <a:spLocks noChangeAspect="1"/>
                </p:cNvSpPr>
                <p:nvPr/>
              </p:nvSpPr>
              <p:spPr bwMode="gray">
                <a:xfrm>
                  <a:off x="2860675" y="2001838"/>
                  <a:ext cx="263525" cy="230187"/>
                </a:xfrm>
                <a:custGeom>
                  <a:avLst/>
                  <a:gdLst>
                    <a:gd name="T0" fmla="*/ 14483 w 322"/>
                    <a:gd name="T1" fmla="*/ 5545 h 276"/>
                    <a:gd name="T2" fmla="*/ 12069 w 322"/>
                    <a:gd name="T3" fmla="*/ 4472 h 276"/>
                    <a:gd name="T4" fmla="*/ 10105 w 322"/>
                    <a:gd name="T5" fmla="*/ 1073 h 276"/>
                    <a:gd name="T6" fmla="*/ 9207 w 322"/>
                    <a:gd name="T7" fmla="*/ 626 h 276"/>
                    <a:gd name="T8" fmla="*/ 8308 w 322"/>
                    <a:gd name="T9" fmla="*/ 268 h 276"/>
                    <a:gd name="T10" fmla="*/ 8364 w 322"/>
                    <a:gd name="T11" fmla="*/ 1341 h 276"/>
                    <a:gd name="T12" fmla="*/ 7747 w 322"/>
                    <a:gd name="T13" fmla="*/ 1699 h 276"/>
                    <a:gd name="T14" fmla="*/ 6231 w 322"/>
                    <a:gd name="T15" fmla="*/ 3041 h 276"/>
                    <a:gd name="T16" fmla="*/ 6624 w 322"/>
                    <a:gd name="T17" fmla="*/ 5008 h 276"/>
                    <a:gd name="T18" fmla="*/ 5277 w 322"/>
                    <a:gd name="T19" fmla="*/ 6529 h 276"/>
                    <a:gd name="T20" fmla="*/ 5333 w 322"/>
                    <a:gd name="T21" fmla="*/ 8496 h 276"/>
                    <a:gd name="T22" fmla="*/ 4547 w 322"/>
                    <a:gd name="T23" fmla="*/ 8317 h 276"/>
                    <a:gd name="T24" fmla="*/ 4097 w 322"/>
                    <a:gd name="T25" fmla="*/ 8049 h 276"/>
                    <a:gd name="T26" fmla="*/ 3200 w 322"/>
                    <a:gd name="T27" fmla="*/ 6797 h 276"/>
                    <a:gd name="T28" fmla="*/ 1684 w 322"/>
                    <a:gd name="T29" fmla="*/ 8228 h 276"/>
                    <a:gd name="T30" fmla="*/ 449 w 322"/>
                    <a:gd name="T31" fmla="*/ 8317 h 276"/>
                    <a:gd name="T32" fmla="*/ 898 w 322"/>
                    <a:gd name="T33" fmla="*/ 12074 h 276"/>
                    <a:gd name="T34" fmla="*/ 2133 w 322"/>
                    <a:gd name="T35" fmla="*/ 10375 h 276"/>
                    <a:gd name="T36" fmla="*/ 3649 w 322"/>
                    <a:gd name="T37" fmla="*/ 10106 h 276"/>
                    <a:gd name="T38" fmla="*/ 4210 w 322"/>
                    <a:gd name="T39" fmla="*/ 11448 h 276"/>
                    <a:gd name="T40" fmla="*/ 5782 w 322"/>
                    <a:gd name="T41" fmla="*/ 15651 h 276"/>
                    <a:gd name="T42" fmla="*/ 5108 w 322"/>
                    <a:gd name="T43" fmla="*/ 16724 h 276"/>
                    <a:gd name="T44" fmla="*/ 6680 w 322"/>
                    <a:gd name="T45" fmla="*/ 19318 h 276"/>
                    <a:gd name="T46" fmla="*/ 7578 w 322"/>
                    <a:gd name="T47" fmla="*/ 21286 h 276"/>
                    <a:gd name="T48" fmla="*/ 10273 w 322"/>
                    <a:gd name="T49" fmla="*/ 21912 h 276"/>
                    <a:gd name="T50" fmla="*/ 12294 w 322"/>
                    <a:gd name="T51" fmla="*/ 24684 h 276"/>
                    <a:gd name="T52" fmla="*/ 11396 w 322"/>
                    <a:gd name="T53" fmla="*/ 21196 h 276"/>
                    <a:gd name="T54" fmla="*/ 9711 w 322"/>
                    <a:gd name="T55" fmla="*/ 18871 h 276"/>
                    <a:gd name="T56" fmla="*/ 8757 w 322"/>
                    <a:gd name="T57" fmla="*/ 16993 h 276"/>
                    <a:gd name="T58" fmla="*/ 8083 w 322"/>
                    <a:gd name="T59" fmla="*/ 15204 h 276"/>
                    <a:gd name="T60" fmla="*/ 8027 w 322"/>
                    <a:gd name="T61" fmla="*/ 14041 h 276"/>
                    <a:gd name="T62" fmla="*/ 7185 w 322"/>
                    <a:gd name="T63" fmla="*/ 12252 h 276"/>
                    <a:gd name="T64" fmla="*/ 6961 w 322"/>
                    <a:gd name="T65" fmla="*/ 11269 h 276"/>
                    <a:gd name="T66" fmla="*/ 7241 w 322"/>
                    <a:gd name="T67" fmla="*/ 8675 h 276"/>
                    <a:gd name="T68" fmla="*/ 8477 w 322"/>
                    <a:gd name="T69" fmla="*/ 10375 h 276"/>
                    <a:gd name="T70" fmla="*/ 10217 w 322"/>
                    <a:gd name="T71" fmla="*/ 9033 h 276"/>
                    <a:gd name="T72" fmla="*/ 11227 w 322"/>
                    <a:gd name="T73" fmla="*/ 9391 h 276"/>
                    <a:gd name="T74" fmla="*/ 11789 w 322"/>
                    <a:gd name="T75" fmla="*/ 9480 h 276"/>
                    <a:gd name="T76" fmla="*/ 12855 w 322"/>
                    <a:gd name="T77" fmla="*/ 9480 h 276"/>
                    <a:gd name="T78" fmla="*/ 13809 w 322"/>
                    <a:gd name="T79" fmla="*/ 9480 h 276"/>
                    <a:gd name="T80" fmla="*/ 14370 w 322"/>
                    <a:gd name="T81" fmla="*/ 10106 h 276"/>
                    <a:gd name="T82" fmla="*/ 15325 w 322"/>
                    <a:gd name="T83" fmla="*/ 10285 h 276"/>
                    <a:gd name="T84" fmla="*/ 15887 w 322"/>
                    <a:gd name="T85" fmla="*/ 9927 h 276"/>
                    <a:gd name="T86" fmla="*/ 16168 w 322"/>
                    <a:gd name="T87" fmla="*/ 11180 h 276"/>
                    <a:gd name="T88" fmla="*/ 17234 w 322"/>
                    <a:gd name="T89" fmla="*/ 11180 h 276"/>
                    <a:gd name="T90" fmla="*/ 17121 w 322"/>
                    <a:gd name="T91" fmla="*/ 9748 h 276"/>
                    <a:gd name="T92" fmla="*/ 17458 w 322"/>
                    <a:gd name="T93" fmla="*/ 8944 h 276"/>
                    <a:gd name="T94" fmla="*/ 18076 w 322"/>
                    <a:gd name="T95" fmla="*/ 8944 h 276"/>
                    <a:gd name="T96" fmla="*/ 17739 w 322"/>
                    <a:gd name="T97" fmla="*/ 8764 h 276"/>
                    <a:gd name="T98" fmla="*/ 17065 w 322"/>
                    <a:gd name="T99" fmla="*/ 8317 h 276"/>
                    <a:gd name="T100" fmla="*/ 16672 w 322"/>
                    <a:gd name="T101" fmla="*/ 7960 h 276"/>
                    <a:gd name="T102" fmla="*/ 16672 w 322"/>
                    <a:gd name="T103" fmla="*/ 7423 h 276"/>
                    <a:gd name="T104" fmla="*/ 16953 w 322"/>
                    <a:gd name="T105" fmla="*/ 7065 h 276"/>
                    <a:gd name="T106" fmla="*/ 16672 w 322"/>
                    <a:gd name="T107" fmla="*/ 6618 h 276"/>
                    <a:gd name="T108" fmla="*/ 16336 w 322"/>
                    <a:gd name="T109" fmla="*/ 6529 h 276"/>
                    <a:gd name="T110" fmla="*/ 16336 w 322"/>
                    <a:gd name="T111" fmla="*/ 5635 h 276"/>
                    <a:gd name="T112" fmla="*/ 15943 w 322"/>
                    <a:gd name="T113" fmla="*/ 4472 h 27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322"/>
                    <a:gd name="T172" fmla="*/ 0 h 276"/>
                    <a:gd name="T173" fmla="*/ 322 w 322"/>
                    <a:gd name="T174" fmla="*/ 276 h 27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322" h="276">
                      <a:moveTo>
                        <a:pt x="284" y="50"/>
                      </a:moveTo>
                      <a:lnTo>
                        <a:pt x="272" y="58"/>
                      </a:lnTo>
                      <a:lnTo>
                        <a:pt x="258" y="62"/>
                      </a:lnTo>
                      <a:lnTo>
                        <a:pt x="241" y="63"/>
                      </a:lnTo>
                      <a:lnTo>
                        <a:pt x="226" y="54"/>
                      </a:lnTo>
                      <a:lnTo>
                        <a:pt x="215" y="50"/>
                      </a:lnTo>
                      <a:lnTo>
                        <a:pt x="204" y="35"/>
                      </a:lnTo>
                      <a:lnTo>
                        <a:pt x="189" y="28"/>
                      </a:lnTo>
                      <a:lnTo>
                        <a:pt x="180" y="12"/>
                      </a:lnTo>
                      <a:lnTo>
                        <a:pt x="167" y="7"/>
                      </a:lnTo>
                      <a:lnTo>
                        <a:pt x="167" y="4"/>
                      </a:lnTo>
                      <a:lnTo>
                        <a:pt x="164" y="7"/>
                      </a:lnTo>
                      <a:lnTo>
                        <a:pt x="155" y="1"/>
                      </a:lnTo>
                      <a:lnTo>
                        <a:pt x="151" y="0"/>
                      </a:lnTo>
                      <a:lnTo>
                        <a:pt x="148" y="3"/>
                      </a:lnTo>
                      <a:lnTo>
                        <a:pt x="148" y="8"/>
                      </a:lnTo>
                      <a:lnTo>
                        <a:pt x="149" y="14"/>
                      </a:lnTo>
                      <a:lnTo>
                        <a:pt x="149" y="15"/>
                      </a:lnTo>
                      <a:lnTo>
                        <a:pt x="145" y="14"/>
                      </a:lnTo>
                      <a:lnTo>
                        <a:pt x="138" y="14"/>
                      </a:lnTo>
                      <a:lnTo>
                        <a:pt x="138" y="19"/>
                      </a:lnTo>
                      <a:lnTo>
                        <a:pt x="134" y="22"/>
                      </a:lnTo>
                      <a:lnTo>
                        <a:pt x="114" y="29"/>
                      </a:lnTo>
                      <a:lnTo>
                        <a:pt x="111" y="34"/>
                      </a:lnTo>
                      <a:lnTo>
                        <a:pt x="112" y="38"/>
                      </a:lnTo>
                      <a:lnTo>
                        <a:pt x="118" y="45"/>
                      </a:lnTo>
                      <a:lnTo>
                        <a:pt x="118" y="56"/>
                      </a:lnTo>
                      <a:lnTo>
                        <a:pt x="113" y="63"/>
                      </a:lnTo>
                      <a:lnTo>
                        <a:pt x="105" y="65"/>
                      </a:lnTo>
                      <a:lnTo>
                        <a:pt x="94" y="73"/>
                      </a:lnTo>
                      <a:lnTo>
                        <a:pt x="97" y="78"/>
                      </a:lnTo>
                      <a:lnTo>
                        <a:pt x="94" y="83"/>
                      </a:lnTo>
                      <a:lnTo>
                        <a:pt x="95" y="95"/>
                      </a:lnTo>
                      <a:lnTo>
                        <a:pt x="90" y="99"/>
                      </a:lnTo>
                      <a:lnTo>
                        <a:pt x="86" y="99"/>
                      </a:lnTo>
                      <a:lnTo>
                        <a:pt x="81" y="93"/>
                      </a:lnTo>
                      <a:lnTo>
                        <a:pt x="78" y="93"/>
                      </a:lnTo>
                      <a:lnTo>
                        <a:pt x="75" y="90"/>
                      </a:lnTo>
                      <a:lnTo>
                        <a:pt x="73" y="90"/>
                      </a:lnTo>
                      <a:lnTo>
                        <a:pt x="73" y="94"/>
                      </a:lnTo>
                      <a:lnTo>
                        <a:pt x="68" y="95"/>
                      </a:lnTo>
                      <a:lnTo>
                        <a:pt x="57" y="76"/>
                      </a:lnTo>
                      <a:lnTo>
                        <a:pt x="54" y="76"/>
                      </a:lnTo>
                      <a:lnTo>
                        <a:pt x="47" y="92"/>
                      </a:lnTo>
                      <a:lnTo>
                        <a:pt x="30" y="92"/>
                      </a:lnTo>
                      <a:lnTo>
                        <a:pt x="24" y="87"/>
                      </a:lnTo>
                      <a:lnTo>
                        <a:pt x="21" y="92"/>
                      </a:lnTo>
                      <a:lnTo>
                        <a:pt x="8" y="93"/>
                      </a:lnTo>
                      <a:lnTo>
                        <a:pt x="0" y="87"/>
                      </a:lnTo>
                      <a:lnTo>
                        <a:pt x="4" y="108"/>
                      </a:lnTo>
                      <a:lnTo>
                        <a:pt x="16" y="135"/>
                      </a:lnTo>
                      <a:lnTo>
                        <a:pt x="21" y="138"/>
                      </a:lnTo>
                      <a:lnTo>
                        <a:pt x="27" y="137"/>
                      </a:lnTo>
                      <a:lnTo>
                        <a:pt x="38" y="116"/>
                      </a:lnTo>
                      <a:lnTo>
                        <a:pt x="44" y="99"/>
                      </a:lnTo>
                      <a:lnTo>
                        <a:pt x="57" y="103"/>
                      </a:lnTo>
                      <a:lnTo>
                        <a:pt x="65" y="113"/>
                      </a:lnTo>
                      <a:lnTo>
                        <a:pt x="68" y="113"/>
                      </a:lnTo>
                      <a:lnTo>
                        <a:pt x="73" y="119"/>
                      </a:lnTo>
                      <a:lnTo>
                        <a:pt x="75" y="128"/>
                      </a:lnTo>
                      <a:lnTo>
                        <a:pt x="75" y="143"/>
                      </a:lnTo>
                      <a:lnTo>
                        <a:pt x="84" y="159"/>
                      </a:lnTo>
                      <a:lnTo>
                        <a:pt x="103" y="175"/>
                      </a:lnTo>
                      <a:lnTo>
                        <a:pt x="94" y="178"/>
                      </a:lnTo>
                      <a:lnTo>
                        <a:pt x="90" y="183"/>
                      </a:lnTo>
                      <a:lnTo>
                        <a:pt x="91" y="187"/>
                      </a:lnTo>
                      <a:lnTo>
                        <a:pt x="102" y="202"/>
                      </a:lnTo>
                      <a:lnTo>
                        <a:pt x="112" y="210"/>
                      </a:lnTo>
                      <a:lnTo>
                        <a:pt x="119" y="216"/>
                      </a:lnTo>
                      <a:lnTo>
                        <a:pt x="129" y="221"/>
                      </a:lnTo>
                      <a:lnTo>
                        <a:pt x="134" y="230"/>
                      </a:lnTo>
                      <a:lnTo>
                        <a:pt x="135" y="238"/>
                      </a:lnTo>
                      <a:lnTo>
                        <a:pt x="154" y="237"/>
                      </a:lnTo>
                      <a:lnTo>
                        <a:pt x="166" y="238"/>
                      </a:lnTo>
                      <a:lnTo>
                        <a:pt x="183" y="245"/>
                      </a:lnTo>
                      <a:lnTo>
                        <a:pt x="198" y="256"/>
                      </a:lnTo>
                      <a:lnTo>
                        <a:pt x="211" y="270"/>
                      </a:lnTo>
                      <a:lnTo>
                        <a:pt x="219" y="276"/>
                      </a:lnTo>
                      <a:lnTo>
                        <a:pt x="226" y="272"/>
                      </a:lnTo>
                      <a:lnTo>
                        <a:pt x="204" y="248"/>
                      </a:lnTo>
                      <a:lnTo>
                        <a:pt x="203" y="237"/>
                      </a:lnTo>
                      <a:lnTo>
                        <a:pt x="198" y="233"/>
                      </a:lnTo>
                      <a:lnTo>
                        <a:pt x="193" y="230"/>
                      </a:lnTo>
                      <a:lnTo>
                        <a:pt x="173" y="211"/>
                      </a:lnTo>
                      <a:lnTo>
                        <a:pt x="172" y="206"/>
                      </a:lnTo>
                      <a:lnTo>
                        <a:pt x="162" y="192"/>
                      </a:lnTo>
                      <a:lnTo>
                        <a:pt x="156" y="190"/>
                      </a:lnTo>
                      <a:lnTo>
                        <a:pt x="148" y="178"/>
                      </a:lnTo>
                      <a:lnTo>
                        <a:pt x="143" y="176"/>
                      </a:lnTo>
                      <a:lnTo>
                        <a:pt x="144" y="170"/>
                      </a:lnTo>
                      <a:lnTo>
                        <a:pt x="146" y="168"/>
                      </a:lnTo>
                      <a:lnTo>
                        <a:pt x="143" y="162"/>
                      </a:lnTo>
                      <a:lnTo>
                        <a:pt x="143" y="157"/>
                      </a:lnTo>
                      <a:lnTo>
                        <a:pt x="137" y="151"/>
                      </a:lnTo>
                      <a:lnTo>
                        <a:pt x="133" y="138"/>
                      </a:lnTo>
                      <a:lnTo>
                        <a:pt x="128" y="137"/>
                      </a:lnTo>
                      <a:lnTo>
                        <a:pt x="121" y="131"/>
                      </a:lnTo>
                      <a:lnTo>
                        <a:pt x="121" y="128"/>
                      </a:lnTo>
                      <a:lnTo>
                        <a:pt x="124" y="126"/>
                      </a:lnTo>
                      <a:lnTo>
                        <a:pt x="123" y="122"/>
                      </a:lnTo>
                      <a:lnTo>
                        <a:pt x="123" y="103"/>
                      </a:lnTo>
                      <a:lnTo>
                        <a:pt x="129" y="97"/>
                      </a:lnTo>
                      <a:lnTo>
                        <a:pt x="138" y="99"/>
                      </a:lnTo>
                      <a:lnTo>
                        <a:pt x="138" y="101"/>
                      </a:lnTo>
                      <a:lnTo>
                        <a:pt x="151" y="116"/>
                      </a:lnTo>
                      <a:lnTo>
                        <a:pt x="155" y="116"/>
                      </a:lnTo>
                      <a:lnTo>
                        <a:pt x="164" y="99"/>
                      </a:lnTo>
                      <a:lnTo>
                        <a:pt x="182" y="101"/>
                      </a:lnTo>
                      <a:lnTo>
                        <a:pt x="186" y="97"/>
                      </a:lnTo>
                      <a:lnTo>
                        <a:pt x="188" y="97"/>
                      </a:lnTo>
                      <a:lnTo>
                        <a:pt x="200" y="105"/>
                      </a:lnTo>
                      <a:lnTo>
                        <a:pt x="204" y="105"/>
                      </a:lnTo>
                      <a:lnTo>
                        <a:pt x="207" y="103"/>
                      </a:lnTo>
                      <a:lnTo>
                        <a:pt x="210" y="106"/>
                      </a:lnTo>
                      <a:lnTo>
                        <a:pt x="225" y="109"/>
                      </a:lnTo>
                      <a:lnTo>
                        <a:pt x="226" y="106"/>
                      </a:lnTo>
                      <a:lnTo>
                        <a:pt x="229" y="106"/>
                      </a:lnTo>
                      <a:lnTo>
                        <a:pt x="237" y="114"/>
                      </a:lnTo>
                      <a:lnTo>
                        <a:pt x="240" y="114"/>
                      </a:lnTo>
                      <a:lnTo>
                        <a:pt x="246" y="106"/>
                      </a:lnTo>
                      <a:lnTo>
                        <a:pt x="250" y="106"/>
                      </a:lnTo>
                      <a:lnTo>
                        <a:pt x="253" y="111"/>
                      </a:lnTo>
                      <a:lnTo>
                        <a:pt x="256" y="113"/>
                      </a:lnTo>
                      <a:lnTo>
                        <a:pt x="258" y="108"/>
                      </a:lnTo>
                      <a:lnTo>
                        <a:pt x="269" y="109"/>
                      </a:lnTo>
                      <a:lnTo>
                        <a:pt x="273" y="115"/>
                      </a:lnTo>
                      <a:lnTo>
                        <a:pt x="275" y="114"/>
                      </a:lnTo>
                      <a:lnTo>
                        <a:pt x="275" y="111"/>
                      </a:lnTo>
                      <a:lnTo>
                        <a:pt x="283" y="111"/>
                      </a:lnTo>
                      <a:lnTo>
                        <a:pt x="289" y="119"/>
                      </a:lnTo>
                      <a:lnTo>
                        <a:pt x="288" y="124"/>
                      </a:lnTo>
                      <a:lnTo>
                        <a:pt x="288" y="125"/>
                      </a:lnTo>
                      <a:lnTo>
                        <a:pt x="294" y="130"/>
                      </a:lnTo>
                      <a:lnTo>
                        <a:pt x="301" y="130"/>
                      </a:lnTo>
                      <a:lnTo>
                        <a:pt x="307" y="125"/>
                      </a:lnTo>
                      <a:lnTo>
                        <a:pt x="309" y="120"/>
                      </a:lnTo>
                      <a:lnTo>
                        <a:pt x="307" y="119"/>
                      </a:lnTo>
                      <a:lnTo>
                        <a:pt x="305" y="109"/>
                      </a:lnTo>
                      <a:lnTo>
                        <a:pt x="307" y="106"/>
                      </a:lnTo>
                      <a:lnTo>
                        <a:pt x="309" y="101"/>
                      </a:lnTo>
                      <a:lnTo>
                        <a:pt x="311" y="100"/>
                      </a:lnTo>
                      <a:lnTo>
                        <a:pt x="315" y="101"/>
                      </a:lnTo>
                      <a:lnTo>
                        <a:pt x="318" y="103"/>
                      </a:lnTo>
                      <a:lnTo>
                        <a:pt x="322" y="100"/>
                      </a:lnTo>
                      <a:lnTo>
                        <a:pt x="322" y="98"/>
                      </a:lnTo>
                      <a:lnTo>
                        <a:pt x="320" y="97"/>
                      </a:lnTo>
                      <a:lnTo>
                        <a:pt x="316" y="98"/>
                      </a:lnTo>
                      <a:lnTo>
                        <a:pt x="312" y="95"/>
                      </a:lnTo>
                      <a:lnTo>
                        <a:pt x="307" y="95"/>
                      </a:lnTo>
                      <a:lnTo>
                        <a:pt x="304" y="93"/>
                      </a:lnTo>
                      <a:lnTo>
                        <a:pt x="302" y="92"/>
                      </a:lnTo>
                      <a:lnTo>
                        <a:pt x="299" y="92"/>
                      </a:lnTo>
                      <a:lnTo>
                        <a:pt x="297" y="89"/>
                      </a:lnTo>
                      <a:lnTo>
                        <a:pt x="297" y="88"/>
                      </a:lnTo>
                      <a:lnTo>
                        <a:pt x="299" y="84"/>
                      </a:lnTo>
                      <a:lnTo>
                        <a:pt x="297" y="83"/>
                      </a:lnTo>
                      <a:lnTo>
                        <a:pt x="299" y="81"/>
                      </a:lnTo>
                      <a:lnTo>
                        <a:pt x="300" y="81"/>
                      </a:lnTo>
                      <a:lnTo>
                        <a:pt x="302" y="79"/>
                      </a:lnTo>
                      <a:lnTo>
                        <a:pt x="302" y="77"/>
                      </a:lnTo>
                      <a:lnTo>
                        <a:pt x="299" y="74"/>
                      </a:lnTo>
                      <a:lnTo>
                        <a:pt x="297" y="74"/>
                      </a:lnTo>
                      <a:lnTo>
                        <a:pt x="295" y="77"/>
                      </a:lnTo>
                      <a:lnTo>
                        <a:pt x="291" y="76"/>
                      </a:lnTo>
                      <a:lnTo>
                        <a:pt x="291" y="73"/>
                      </a:lnTo>
                      <a:lnTo>
                        <a:pt x="294" y="70"/>
                      </a:lnTo>
                      <a:lnTo>
                        <a:pt x="294" y="66"/>
                      </a:lnTo>
                      <a:lnTo>
                        <a:pt x="291" y="63"/>
                      </a:lnTo>
                      <a:lnTo>
                        <a:pt x="293" y="61"/>
                      </a:lnTo>
                      <a:lnTo>
                        <a:pt x="293" y="57"/>
                      </a:lnTo>
                      <a:lnTo>
                        <a:pt x="284" y="5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99" name="Freeform 152"/>
                <p:cNvSpPr>
                  <a:spLocks noChangeAspect="1"/>
                </p:cNvSpPr>
                <p:nvPr/>
              </p:nvSpPr>
              <p:spPr bwMode="gray">
                <a:xfrm>
                  <a:off x="3121025" y="2254250"/>
                  <a:ext cx="80963" cy="179388"/>
                </a:xfrm>
                <a:custGeom>
                  <a:avLst/>
                  <a:gdLst>
                    <a:gd name="T0" fmla="*/ 3435 w 97"/>
                    <a:gd name="T1" fmla="*/ 18712 h 215"/>
                    <a:gd name="T2" fmla="*/ 2791 w 97"/>
                    <a:gd name="T3" fmla="*/ 18276 h 215"/>
                    <a:gd name="T4" fmla="*/ 2719 w 97"/>
                    <a:gd name="T5" fmla="*/ 17406 h 215"/>
                    <a:gd name="T6" fmla="*/ 2218 w 97"/>
                    <a:gd name="T7" fmla="*/ 16535 h 215"/>
                    <a:gd name="T8" fmla="*/ 930 w 97"/>
                    <a:gd name="T9" fmla="*/ 15926 h 215"/>
                    <a:gd name="T10" fmla="*/ 286 w 97"/>
                    <a:gd name="T11" fmla="*/ 14621 h 215"/>
                    <a:gd name="T12" fmla="*/ 0 w 97"/>
                    <a:gd name="T13" fmla="*/ 13925 h 215"/>
                    <a:gd name="T14" fmla="*/ 501 w 97"/>
                    <a:gd name="T15" fmla="*/ 14012 h 215"/>
                    <a:gd name="T16" fmla="*/ 501 w 97"/>
                    <a:gd name="T17" fmla="*/ 13228 h 215"/>
                    <a:gd name="T18" fmla="*/ 286 w 97"/>
                    <a:gd name="T19" fmla="*/ 12097 h 215"/>
                    <a:gd name="T20" fmla="*/ 501 w 97"/>
                    <a:gd name="T21" fmla="*/ 10879 h 215"/>
                    <a:gd name="T22" fmla="*/ 573 w 97"/>
                    <a:gd name="T23" fmla="*/ 10705 h 215"/>
                    <a:gd name="T24" fmla="*/ 573 w 97"/>
                    <a:gd name="T25" fmla="*/ 9922 h 215"/>
                    <a:gd name="T26" fmla="*/ 716 w 97"/>
                    <a:gd name="T27" fmla="*/ 9225 h 215"/>
                    <a:gd name="T28" fmla="*/ 430 w 97"/>
                    <a:gd name="T29" fmla="*/ 8181 h 215"/>
                    <a:gd name="T30" fmla="*/ 1073 w 97"/>
                    <a:gd name="T31" fmla="*/ 5570 h 215"/>
                    <a:gd name="T32" fmla="*/ 716 w 97"/>
                    <a:gd name="T33" fmla="*/ 5047 h 215"/>
                    <a:gd name="T34" fmla="*/ 143 w 97"/>
                    <a:gd name="T35" fmla="*/ 4874 h 215"/>
                    <a:gd name="T36" fmla="*/ 501 w 97"/>
                    <a:gd name="T37" fmla="*/ 3481 h 215"/>
                    <a:gd name="T38" fmla="*/ 358 w 97"/>
                    <a:gd name="T39" fmla="*/ 2524 h 215"/>
                    <a:gd name="T40" fmla="*/ 716 w 97"/>
                    <a:gd name="T41" fmla="*/ 1306 h 215"/>
                    <a:gd name="T42" fmla="*/ 1216 w 97"/>
                    <a:gd name="T43" fmla="*/ 870 h 215"/>
                    <a:gd name="T44" fmla="*/ 1646 w 97"/>
                    <a:gd name="T45" fmla="*/ 0 h 215"/>
                    <a:gd name="T46" fmla="*/ 2218 w 97"/>
                    <a:gd name="T47" fmla="*/ 609 h 215"/>
                    <a:gd name="T48" fmla="*/ 3220 w 97"/>
                    <a:gd name="T49" fmla="*/ 783 h 215"/>
                    <a:gd name="T50" fmla="*/ 3649 w 97"/>
                    <a:gd name="T51" fmla="*/ 1740 h 215"/>
                    <a:gd name="T52" fmla="*/ 4365 w 97"/>
                    <a:gd name="T53" fmla="*/ 2088 h 215"/>
                    <a:gd name="T54" fmla="*/ 5296 w 97"/>
                    <a:gd name="T55" fmla="*/ 3481 h 215"/>
                    <a:gd name="T56" fmla="*/ 4938 w 97"/>
                    <a:gd name="T57" fmla="*/ 6615 h 215"/>
                    <a:gd name="T58" fmla="*/ 4938 w 97"/>
                    <a:gd name="T59" fmla="*/ 8093 h 215"/>
                    <a:gd name="T60" fmla="*/ 5510 w 97"/>
                    <a:gd name="T61" fmla="*/ 9834 h 215"/>
                    <a:gd name="T62" fmla="*/ 6727 w 97"/>
                    <a:gd name="T63" fmla="*/ 11314 h 215"/>
                    <a:gd name="T64" fmla="*/ 6941 w 97"/>
                    <a:gd name="T65" fmla="*/ 12184 h 215"/>
                    <a:gd name="T66" fmla="*/ 6941 w 97"/>
                    <a:gd name="T67" fmla="*/ 13489 h 215"/>
                    <a:gd name="T68" fmla="*/ 5939 w 97"/>
                    <a:gd name="T69" fmla="*/ 14446 h 215"/>
                    <a:gd name="T70" fmla="*/ 5367 w 97"/>
                    <a:gd name="T71" fmla="*/ 15926 h 215"/>
                    <a:gd name="T72" fmla="*/ 4652 w 97"/>
                    <a:gd name="T73" fmla="*/ 16535 h 215"/>
                    <a:gd name="T74" fmla="*/ 4508 w 97"/>
                    <a:gd name="T75" fmla="*/ 17667 h 215"/>
                    <a:gd name="T76" fmla="*/ 4150 w 97"/>
                    <a:gd name="T77" fmla="*/ 18189 h 215"/>
                    <a:gd name="T78" fmla="*/ 3507 w 97"/>
                    <a:gd name="T79" fmla="*/ 18712 h 215"/>
                    <a:gd name="T80" fmla="*/ 3435 w 97"/>
                    <a:gd name="T81" fmla="*/ 18712 h 215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97"/>
                    <a:gd name="T124" fmla="*/ 0 h 215"/>
                    <a:gd name="T125" fmla="*/ 97 w 97"/>
                    <a:gd name="T126" fmla="*/ 215 h 215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97" h="215">
                      <a:moveTo>
                        <a:pt x="48" y="215"/>
                      </a:moveTo>
                      <a:lnTo>
                        <a:pt x="39" y="210"/>
                      </a:lnTo>
                      <a:lnTo>
                        <a:pt x="38" y="200"/>
                      </a:lnTo>
                      <a:lnTo>
                        <a:pt x="31" y="190"/>
                      </a:lnTo>
                      <a:lnTo>
                        <a:pt x="13" y="183"/>
                      </a:lnTo>
                      <a:lnTo>
                        <a:pt x="4" y="168"/>
                      </a:lnTo>
                      <a:lnTo>
                        <a:pt x="0" y="160"/>
                      </a:lnTo>
                      <a:lnTo>
                        <a:pt x="7" y="161"/>
                      </a:lnTo>
                      <a:lnTo>
                        <a:pt x="7" y="152"/>
                      </a:lnTo>
                      <a:lnTo>
                        <a:pt x="4" y="139"/>
                      </a:lnTo>
                      <a:lnTo>
                        <a:pt x="7" y="125"/>
                      </a:lnTo>
                      <a:lnTo>
                        <a:pt x="8" y="123"/>
                      </a:lnTo>
                      <a:lnTo>
                        <a:pt x="8" y="114"/>
                      </a:lnTo>
                      <a:lnTo>
                        <a:pt x="10" y="106"/>
                      </a:lnTo>
                      <a:lnTo>
                        <a:pt x="6" y="94"/>
                      </a:lnTo>
                      <a:lnTo>
                        <a:pt x="15" y="64"/>
                      </a:lnTo>
                      <a:lnTo>
                        <a:pt x="10" y="58"/>
                      </a:lnTo>
                      <a:lnTo>
                        <a:pt x="2" y="56"/>
                      </a:lnTo>
                      <a:lnTo>
                        <a:pt x="7" y="40"/>
                      </a:lnTo>
                      <a:lnTo>
                        <a:pt x="5" y="29"/>
                      </a:lnTo>
                      <a:lnTo>
                        <a:pt x="10" y="15"/>
                      </a:lnTo>
                      <a:lnTo>
                        <a:pt x="17" y="10"/>
                      </a:lnTo>
                      <a:lnTo>
                        <a:pt x="23" y="0"/>
                      </a:lnTo>
                      <a:lnTo>
                        <a:pt x="31" y="7"/>
                      </a:lnTo>
                      <a:lnTo>
                        <a:pt x="45" y="9"/>
                      </a:lnTo>
                      <a:lnTo>
                        <a:pt x="51" y="20"/>
                      </a:lnTo>
                      <a:lnTo>
                        <a:pt x="61" y="24"/>
                      </a:lnTo>
                      <a:lnTo>
                        <a:pt x="74" y="40"/>
                      </a:lnTo>
                      <a:lnTo>
                        <a:pt x="69" y="76"/>
                      </a:lnTo>
                      <a:lnTo>
                        <a:pt x="69" y="93"/>
                      </a:lnTo>
                      <a:lnTo>
                        <a:pt x="77" y="113"/>
                      </a:lnTo>
                      <a:lnTo>
                        <a:pt x="94" y="130"/>
                      </a:lnTo>
                      <a:lnTo>
                        <a:pt x="97" y="140"/>
                      </a:lnTo>
                      <a:lnTo>
                        <a:pt x="97" y="155"/>
                      </a:lnTo>
                      <a:lnTo>
                        <a:pt x="83" y="166"/>
                      </a:lnTo>
                      <a:lnTo>
                        <a:pt x="75" y="183"/>
                      </a:lnTo>
                      <a:lnTo>
                        <a:pt x="65" y="190"/>
                      </a:lnTo>
                      <a:lnTo>
                        <a:pt x="63" y="203"/>
                      </a:lnTo>
                      <a:lnTo>
                        <a:pt x="58" y="209"/>
                      </a:lnTo>
                      <a:lnTo>
                        <a:pt x="49" y="215"/>
                      </a:lnTo>
                      <a:lnTo>
                        <a:pt x="48" y="215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0" name="Freeform 153"/>
                <p:cNvSpPr>
                  <a:spLocks noChangeAspect="1"/>
                </p:cNvSpPr>
                <p:nvPr/>
              </p:nvSpPr>
              <p:spPr bwMode="gray">
                <a:xfrm>
                  <a:off x="3198813" y="1271588"/>
                  <a:ext cx="261937" cy="198437"/>
                </a:xfrm>
                <a:custGeom>
                  <a:avLst/>
                  <a:gdLst>
                    <a:gd name="T0" fmla="*/ 181 w 317"/>
                    <a:gd name="T1" fmla="*/ 4132 h 244"/>
                    <a:gd name="T2" fmla="*/ 302 w 317"/>
                    <a:gd name="T3" fmla="*/ 5654 h 244"/>
                    <a:gd name="T4" fmla="*/ 242 w 317"/>
                    <a:gd name="T5" fmla="*/ 4639 h 244"/>
                    <a:gd name="T6" fmla="*/ 665 w 317"/>
                    <a:gd name="T7" fmla="*/ 6814 h 244"/>
                    <a:gd name="T8" fmla="*/ 665 w 317"/>
                    <a:gd name="T9" fmla="*/ 7974 h 244"/>
                    <a:gd name="T10" fmla="*/ 907 w 317"/>
                    <a:gd name="T11" fmla="*/ 8554 h 244"/>
                    <a:gd name="T12" fmla="*/ 1875 w 317"/>
                    <a:gd name="T13" fmla="*/ 8699 h 244"/>
                    <a:gd name="T14" fmla="*/ 2660 w 317"/>
                    <a:gd name="T15" fmla="*/ 9206 h 244"/>
                    <a:gd name="T16" fmla="*/ 4173 w 317"/>
                    <a:gd name="T17" fmla="*/ 9713 h 244"/>
                    <a:gd name="T18" fmla="*/ 5503 w 317"/>
                    <a:gd name="T19" fmla="*/ 9859 h 244"/>
                    <a:gd name="T20" fmla="*/ 5805 w 317"/>
                    <a:gd name="T21" fmla="*/ 12613 h 244"/>
                    <a:gd name="T22" fmla="*/ 5987 w 317"/>
                    <a:gd name="T23" fmla="*/ 14571 h 244"/>
                    <a:gd name="T24" fmla="*/ 7982 w 317"/>
                    <a:gd name="T25" fmla="*/ 16093 h 244"/>
                    <a:gd name="T26" fmla="*/ 8284 w 317"/>
                    <a:gd name="T27" fmla="*/ 17397 h 244"/>
                    <a:gd name="T28" fmla="*/ 10098 w 317"/>
                    <a:gd name="T29" fmla="*/ 17397 h 244"/>
                    <a:gd name="T30" fmla="*/ 11549 w 317"/>
                    <a:gd name="T31" fmla="*/ 17325 h 244"/>
                    <a:gd name="T32" fmla="*/ 12335 w 317"/>
                    <a:gd name="T33" fmla="*/ 17253 h 244"/>
                    <a:gd name="T34" fmla="*/ 12638 w 317"/>
                    <a:gd name="T35" fmla="*/ 16093 h 244"/>
                    <a:gd name="T36" fmla="*/ 13545 w 317"/>
                    <a:gd name="T37" fmla="*/ 15948 h 244"/>
                    <a:gd name="T38" fmla="*/ 14271 w 317"/>
                    <a:gd name="T39" fmla="*/ 15151 h 244"/>
                    <a:gd name="T40" fmla="*/ 14996 w 317"/>
                    <a:gd name="T41" fmla="*/ 15803 h 244"/>
                    <a:gd name="T42" fmla="*/ 15903 w 317"/>
                    <a:gd name="T43" fmla="*/ 15948 h 244"/>
                    <a:gd name="T44" fmla="*/ 15541 w 317"/>
                    <a:gd name="T45" fmla="*/ 14861 h 244"/>
                    <a:gd name="T46" fmla="*/ 15420 w 317"/>
                    <a:gd name="T47" fmla="*/ 13773 h 244"/>
                    <a:gd name="T48" fmla="*/ 15903 w 317"/>
                    <a:gd name="T49" fmla="*/ 12178 h 244"/>
                    <a:gd name="T50" fmla="*/ 16084 w 317"/>
                    <a:gd name="T51" fmla="*/ 10946 h 244"/>
                    <a:gd name="T52" fmla="*/ 16568 w 317"/>
                    <a:gd name="T53" fmla="*/ 10149 h 244"/>
                    <a:gd name="T54" fmla="*/ 17415 w 317"/>
                    <a:gd name="T55" fmla="*/ 9569 h 244"/>
                    <a:gd name="T56" fmla="*/ 18684 w 317"/>
                    <a:gd name="T57" fmla="*/ 9351 h 244"/>
                    <a:gd name="T58" fmla="*/ 18745 w 317"/>
                    <a:gd name="T59" fmla="*/ 7756 h 244"/>
                    <a:gd name="T60" fmla="*/ 18201 w 317"/>
                    <a:gd name="T61" fmla="*/ 7176 h 244"/>
                    <a:gd name="T62" fmla="*/ 18684 w 317"/>
                    <a:gd name="T63" fmla="*/ 6307 h 244"/>
                    <a:gd name="T64" fmla="*/ 18926 w 317"/>
                    <a:gd name="T65" fmla="*/ 5799 h 244"/>
                    <a:gd name="T66" fmla="*/ 18563 w 317"/>
                    <a:gd name="T67" fmla="*/ 5292 h 244"/>
                    <a:gd name="T68" fmla="*/ 17052 w 317"/>
                    <a:gd name="T69" fmla="*/ 3479 h 244"/>
                    <a:gd name="T70" fmla="*/ 14452 w 317"/>
                    <a:gd name="T71" fmla="*/ 2174 h 244"/>
                    <a:gd name="T72" fmla="*/ 13364 w 317"/>
                    <a:gd name="T73" fmla="*/ 362 h 244"/>
                    <a:gd name="T74" fmla="*/ 12577 w 317"/>
                    <a:gd name="T75" fmla="*/ 145 h 244"/>
                    <a:gd name="T76" fmla="*/ 10945 w 317"/>
                    <a:gd name="T77" fmla="*/ 1233 h 244"/>
                    <a:gd name="T78" fmla="*/ 8647 w 317"/>
                    <a:gd name="T79" fmla="*/ 435 h 244"/>
                    <a:gd name="T80" fmla="*/ 7135 w 317"/>
                    <a:gd name="T81" fmla="*/ 435 h 244"/>
                    <a:gd name="T82" fmla="*/ 6228 w 317"/>
                    <a:gd name="T83" fmla="*/ 508 h 244"/>
                    <a:gd name="T84" fmla="*/ 5382 w 317"/>
                    <a:gd name="T85" fmla="*/ 217 h 244"/>
                    <a:gd name="T86" fmla="*/ 3870 w 317"/>
                    <a:gd name="T87" fmla="*/ 217 h 244"/>
                    <a:gd name="T88" fmla="*/ 1572 w 317"/>
                    <a:gd name="T89" fmla="*/ 1378 h 244"/>
                    <a:gd name="T90" fmla="*/ 605 w 317"/>
                    <a:gd name="T91" fmla="*/ 2755 h 244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317"/>
                    <a:gd name="T139" fmla="*/ 0 h 244"/>
                    <a:gd name="T140" fmla="*/ 317 w 317"/>
                    <a:gd name="T141" fmla="*/ 244 h 244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317" h="244">
                      <a:moveTo>
                        <a:pt x="0" y="35"/>
                      </a:moveTo>
                      <a:lnTo>
                        <a:pt x="3" y="57"/>
                      </a:lnTo>
                      <a:lnTo>
                        <a:pt x="3" y="71"/>
                      </a:lnTo>
                      <a:lnTo>
                        <a:pt x="5" y="78"/>
                      </a:lnTo>
                      <a:lnTo>
                        <a:pt x="3" y="54"/>
                      </a:lnTo>
                      <a:lnTo>
                        <a:pt x="4" y="64"/>
                      </a:lnTo>
                      <a:lnTo>
                        <a:pt x="6" y="72"/>
                      </a:lnTo>
                      <a:lnTo>
                        <a:pt x="11" y="94"/>
                      </a:lnTo>
                      <a:lnTo>
                        <a:pt x="13" y="102"/>
                      </a:lnTo>
                      <a:lnTo>
                        <a:pt x="11" y="110"/>
                      </a:lnTo>
                      <a:lnTo>
                        <a:pt x="14" y="110"/>
                      </a:lnTo>
                      <a:lnTo>
                        <a:pt x="15" y="118"/>
                      </a:lnTo>
                      <a:lnTo>
                        <a:pt x="25" y="115"/>
                      </a:lnTo>
                      <a:lnTo>
                        <a:pt x="31" y="120"/>
                      </a:lnTo>
                      <a:lnTo>
                        <a:pt x="38" y="123"/>
                      </a:lnTo>
                      <a:lnTo>
                        <a:pt x="44" y="127"/>
                      </a:lnTo>
                      <a:lnTo>
                        <a:pt x="52" y="131"/>
                      </a:lnTo>
                      <a:lnTo>
                        <a:pt x="69" y="134"/>
                      </a:lnTo>
                      <a:lnTo>
                        <a:pt x="85" y="132"/>
                      </a:lnTo>
                      <a:lnTo>
                        <a:pt x="91" y="136"/>
                      </a:lnTo>
                      <a:lnTo>
                        <a:pt x="102" y="159"/>
                      </a:lnTo>
                      <a:lnTo>
                        <a:pt x="96" y="174"/>
                      </a:lnTo>
                      <a:lnTo>
                        <a:pt x="96" y="191"/>
                      </a:lnTo>
                      <a:lnTo>
                        <a:pt x="99" y="201"/>
                      </a:lnTo>
                      <a:lnTo>
                        <a:pt x="113" y="209"/>
                      </a:lnTo>
                      <a:lnTo>
                        <a:pt x="132" y="222"/>
                      </a:lnTo>
                      <a:lnTo>
                        <a:pt x="137" y="233"/>
                      </a:lnTo>
                      <a:lnTo>
                        <a:pt x="137" y="240"/>
                      </a:lnTo>
                      <a:lnTo>
                        <a:pt x="151" y="244"/>
                      </a:lnTo>
                      <a:lnTo>
                        <a:pt x="167" y="240"/>
                      </a:lnTo>
                      <a:lnTo>
                        <a:pt x="183" y="243"/>
                      </a:lnTo>
                      <a:lnTo>
                        <a:pt x="191" y="239"/>
                      </a:lnTo>
                      <a:lnTo>
                        <a:pt x="197" y="234"/>
                      </a:lnTo>
                      <a:lnTo>
                        <a:pt x="204" y="238"/>
                      </a:lnTo>
                      <a:lnTo>
                        <a:pt x="212" y="237"/>
                      </a:lnTo>
                      <a:lnTo>
                        <a:pt x="209" y="222"/>
                      </a:lnTo>
                      <a:lnTo>
                        <a:pt x="215" y="220"/>
                      </a:lnTo>
                      <a:lnTo>
                        <a:pt x="224" y="220"/>
                      </a:lnTo>
                      <a:lnTo>
                        <a:pt x="229" y="213"/>
                      </a:lnTo>
                      <a:lnTo>
                        <a:pt x="236" y="209"/>
                      </a:lnTo>
                      <a:lnTo>
                        <a:pt x="245" y="211"/>
                      </a:lnTo>
                      <a:lnTo>
                        <a:pt x="248" y="218"/>
                      </a:lnTo>
                      <a:lnTo>
                        <a:pt x="256" y="222"/>
                      </a:lnTo>
                      <a:lnTo>
                        <a:pt x="263" y="220"/>
                      </a:lnTo>
                      <a:lnTo>
                        <a:pt x="262" y="211"/>
                      </a:lnTo>
                      <a:lnTo>
                        <a:pt x="257" y="205"/>
                      </a:lnTo>
                      <a:lnTo>
                        <a:pt x="253" y="197"/>
                      </a:lnTo>
                      <a:lnTo>
                        <a:pt x="255" y="190"/>
                      </a:lnTo>
                      <a:lnTo>
                        <a:pt x="263" y="175"/>
                      </a:lnTo>
                      <a:lnTo>
                        <a:pt x="263" y="168"/>
                      </a:lnTo>
                      <a:lnTo>
                        <a:pt x="266" y="159"/>
                      </a:lnTo>
                      <a:lnTo>
                        <a:pt x="266" y="151"/>
                      </a:lnTo>
                      <a:lnTo>
                        <a:pt x="267" y="143"/>
                      </a:lnTo>
                      <a:lnTo>
                        <a:pt x="274" y="140"/>
                      </a:lnTo>
                      <a:lnTo>
                        <a:pt x="283" y="137"/>
                      </a:lnTo>
                      <a:lnTo>
                        <a:pt x="288" y="132"/>
                      </a:lnTo>
                      <a:lnTo>
                        <a:pt x="295" y="129"/>
                      </a:lnTo>
                      <a:lnTo>
                        <a:pt x="309" y="129"/>
                      </a:lnTo>
                      <a:lnTo>
                        <a:pt x="317" y="110"/>
                      </a:lnTo>
                      <a:lnTo>
                        <a:pt x="310" y="107"/>
                      </a:lnTo>
                      <a:lnTo>
                        <a:pt x="301" y="107"/>
                      </a:lnTo>
                      <a:lnTo>
                        <a:pt x="301" y="99"/>
                      </a:lnTo>
                      <a:lnTo>
                        <a:pt x="301" y="91"/>
                      </a:lnTo>
                      <a:lnTo>
                        <a:pt x="309" y="87"/>
                      </a:lnTo>
                      <a:lnTo>
                        <a:pt x="315" y="81"/>
                      </a:lnTo>
                      <a:lnTo>
                        <a:pt x="313" y="80"/>
                      </a:lnTo>
                      <a:lnTo>
                        <a:pt x="313" y="78"/>
                      </a:lnTo>
                      <a:lnTo>
                        <a:pt x="307" y="73"/>
                      </a:lnTo>
                      <a:lnTo>
                        <a:pt x="300" y="71"/>
                      </a:lnTo>
                      <a:lnTo>
                        <a:pt x="282" y="48"/>
                      </a:lnTo>
                      <a:lnTo>
                        <a:pt x="255" y="29"/>
                      </a:lnTo>
                      <a:lnTo>
                        <a:pt x="239" y="30"/>
                      </a:lnTo>
                      <a:lnTo>
                        <a:pt x="231" y="28"/>
                      </a:lnTo>
                      <a:lnTo>
                        <a:pt x="221" y="5"/>
                      </a:lnTo>
                      <a:lnTo>
                        <a:pt x="215" y="0"/>
                      </a:lnTo>
                      <a:lnTo>
                        <a:pt x="208" y="2"/>
                      </a:lnTo>
                      <a:lnTo>
                        <a:pt x="197" y="13"/>
                      </a:lnTo>
                      <a:lnTo>
                        <a:pt x="181" y="17"/>
                      </a:lnTo>
                      <a:lnTo>
                        <a:pt x="150" y="6"/>
                      </a:lnTo>
                      <a:lnTo>
                        <a:pt x="143" y="6"/>
                      </a:lnTo>
                      <a:lnTo>
                        <a:pt x="126" y="3"/>
                      </a:lnTo>
                      <a:lnTo>
                        <a:pt x="118" y="6"/>
                      </a:lnTo>
                      <a:lnTo>
                        <a:pt x="111" y="3"/>
                      </a:lnTo>
                      <a:lnTo>
                        <a:pt x="103" y="7"/>
                      </a:lnTo>
                      <a:lnTo>
                        <a:pt x="95" y="7"/>
                      </a:lnTo>
                      <a:lnTo>
                        <a:pt x="89" y="3"/>
                      </a:lnTo>
                      <a:lnTo>
                        <a:pt x="80" y="2"/>
                      </a:lnTo>
                      <a:lnTo>
                        <a:pt x="64" y="3"/>
                      </a:lnTo>
                      <a:lnTo>
                        <a:pt x="41" y="11"/>
                      </a:lnTo>
                      <a:lnTo>
                        <a:pt x="26" y="19"/>
                      </a:lnTo>
                      <a:lnTo>
                        <a:pt x="17" y="33"/>
                      </a:lnTo>
                      <a:lnTo>
                        <a:pt x="10" y="38"/>
                      </a:lnTo>
                      <a:lnTo>
                        <a:pt x="0" y="35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1" name="Freeform 154"/>
                <p:cNvSpPr>
                  <a:spLocks noChangeAspect="1"/>
                </p:cNvSpPr>
                <p:nvPr/>
              </p:nvSpPr>
              <p:spPr bwMode="gray">
                <a:xfrm>
                  <a:off x="3084513" y="2024063"/>
                  <a:ext cx="200025" cy="279400"/>
                </a:xfrm>
                <a:custGeom>
                  <a:avLst/>
                  <a:gdLst>
                    <a:gd name="T0" fmla="*/ 1394 w 241"/>
                    <a:gd name="T1" fmla="*/ 3099 h 331"/>
                    <a:gd name="T2" fmla="*/ 1454 w 241"/>
                    <a:gd name="T3" fmla="*/ 3944 h 331"/>
                    <a:gd name="T4" fmla="*/ 1515 w 241"/>
                    <a:gd name="T5" fmla="*/ 4602 h 331"/>
                    <a:gd name="T6" fmla="*/ 1940 w 241"/>
                    <a:gd name="T7" fmla="*/ 4602 h 331"/>
                    <a:gd name="T8" fmla="*/ 1758 w 241"/>
                    <a:gd name="T9" fmla="*/ 4977 h 331"/>
                    <a:gd name="T10" fmla="*/ 1636 w 241"/>
                    <a:gd name="T11" fmla="*/ 5634 h 331"/>
                    <a:gd name="T12" fmla="*/ 1940 w 241"/>
                    <a:gd name="T13" fmla="*/ 6009 h 331"/>
                    <a:gd name="T14" fmla="*/ 2546 w 241"/>
                    <a:gd name="T15" fmla="*/ 6291 h 331"/>
                    <a:gd name="T16" fmla="*/ 3151 w 241"/>
                    <a:gd name="T17" fmla="*/ 6573 h 331"/>
                    <a:gd name="T18" fmla="*/ 2728 w 241"/>
                    <a:gd name="T19" fmla="*/ 6855 h 331"/>
                    <a:gd name="T20" fmla="*/ 2243 w 241"/>
                    <a:gd name="T21" fmla="*/ 7324 h 331"/>
                    <a:gd name="T22" fmla="*/ 2364 w 241"/>
                    <a:gd name="T23" fmla="*/ 8639 h 331"/>
                    <a:gd name="T24" fmla="*/ 3151 w 241"/>
                    <a:gd name="T25" fmla="*/ 9390 h 331"/>
                    <a:gd name="T26" fmla="*/ 2788 w 241"/>
                    <a:gd name="T27" fmla="*/ 10798 h 331"/>
                    <a:gd name="T28" fmla="*/ 2364 w 241"/>
                    <a:gd name="T29" fmla="*/ 12207 h 331"/>
                    <a:gd name="T30" fmla="*/ 2364 w 241"/>
                    <a:gd name="T31" fmla="*/ 13615 h 331"/>
                    <a:gd name="T32" fmla="*/ 2909 w 241"/>
                    <a:gd name="T33" fmla="*/ 13709 h 331"/>
                    <a:gd name="T34" fmla="*/ 3273 w 241"/>
                    <a:gd name="T35" fmla="*/ 14649 h 331"/>
                    <a:gd name="T36" fmla="*/ 3515 w 241"/>
                    <a:gd name="T37" fmla="*/ 14930 h 331"/>
                    <a:gd name="T38" fmla="*/ 4000 w 241"/>
                    <a:gd name="T39" fmla="*/ 15588 h 331"/>
                    <a:gd name="T40" fmla="*/ 2909 w 241"/>
                    <a:gd name="T41" fmla="*/ 15681 h 331"/>
                    <a:gd name="T42" fmla="*/ 2788 w 241"/>
                    <a:gd name="T43" fmla="*/ 16057 h 331"/>
                    <a:gd name="T44" fmla="*/ 3697 w 241"/>
                    <a:gd name="T45" fmla="*/ 17653 h 331"/>
                    <a:gd name="T46" fmla="*/ 3394 w 241"/>
                    <a:gd name="T47" fmla="*/ 18686 h 331"/>
                    <a:gd name="T48" fmla="*/ 2909 w 241"/>
                    <a:gd name="T49" fmla="*/ 18874 h 331"/>
                    <a:gd name="T50" fmla="*/ 2243 w 241"/>
                    <a:gd name="T51" fmla="*/ 19249 h 331"/>
                    <a:gd name="T52" fmla="*/ 1879 w 241"/>
                    <a:gd name="T53" fmla="*/ 18968 h 331"/>
                    <a:gd name="T54" fmla="*/ 1940 w 241"/>
                    <a:gd name="T55" fmla="*/ 19719 h 331"/>
                    <a:gd name="T56" fmla="*/ 2121 w 241"/>
                    <a:gd name="T57" fmla="*/ 20940 h 331"/>
                    <a:gd name="T58" fmla="*/ 1818 w 241"/>
                    <a:gd name="T59" fmla="*/ 20940 h 331"/>
                    <a:gd name="T60" fmla="*/ 1394 w 241"/>
                    <a:gd name="T61" fmla="*/ 20376 h 331"/>
                    <a:gd name="T62" fmla="*/ 667 w 241"/>
                    <a:gd name="T63" fmla="*/ 21785 h 331"/>
                    <a:gd name="T64" fmla="*/ 242 w 241"/>
                    <a:gd name="T65" fmla="*/ 22724 h 331"/>
                    <a:gd name="T66" fmla="*/ 0 w 241"/>
                    <a:gd name="T67" fmla="*/ 23851 h 331"/>
                    <a:gd name="T68" fmla="*/ 303 w 241"/>
                    <a:gd name="T69" fmla="*/ 24884 h 331"/>
                    <a:gd name="T70" fmla="*/ 0 w 241"/>
                    <a:gd name="T71" fmla="*/ 26762 h 331"/>
                    <a:gd name="T72" fmla="*/ 2182 w 241"/>
                    <a:gd name="T73" fmla="*/ 29484 h 331"/>
                    <a:gd name="T74" fmla="*/ 3213 w 241"/>
                    <a:gd name="T75" fmla="*/ 29579 h 331"/>
                    <a:gd name="T76" fmla="*/ 3818 w 241"/>
                    <a:gd name="T77" fmla="*/ 26762 h 331"/>
                    <a:gd name="T78" fmla="*/ 5515 w 241"/>
                    <a:gd name="T79" fmla="*/ 26668 h 331"/>
                    <a:gd name="T80" fmla="*/ 7273 w 241"/>
                    <a:gd name="T81" fmla="*/ 29579 h 331"/>
                    <a:gd name="T82" fmla="*/ 7818 w 241"/>
                    <a:gd name="T83" fmla="*/ 29484 h 331"/>
                    <a:gd name="T84" fmla="*/ 9091 w 241"/>
                    <a:gd name="T85" fmla="*/ 28264 h 331"/>
                    <a:gd name="T86" fmla="*/ 9636 w 241"/>
                    <a:gd name="T87" fmla="*/ 28452 h 331"/>
                    <a:gd name="T88" fmla="*/ 11273 w 241"/>
                    <a:gd name="T89" fmla="*/ 27982 h 331"/>
                    <a:gd name="T90" fmla="*/ 13213 w 241"/>
                    <a:gd name="T91" fmla="*/ 28358 h 331"/>
                    <a:gd name="T92" fmla="*/ 14606 w 241"/>
                    <a:gd name="T93" fmla="*/ 22630 h 331"/>
                    <a:gd name="T94" fmla="*/ 13031 w 241"/>
                    <a:gd name="T95" fmla="*/ 17653 h 331"/>
                    <a:gd name="T96" fmla="*/ 13637 w 241"/>
                    <a:gd name="T97" fmla="*/ 14743 h 331"/>
                    <a:gd name="T98" fmla="*/ 13334 w 241"/>
                    <a:gd name="T99" fmla="*/ 11174 h 331"/>
                    <a:gd name="T100" fmla="*/ 10061 w 241"/>
                    <a:gd name="T101" fmla="*/ 9860 h 331"/>
                    <a:gd name="T102" fmla="*/ 9333 w 241"/>
                    <a:gd name="T103" fmla="*/ 7136 h 331"/>
                    <a:gd name="T104" fmla="*/ 7818 w 241"/>
                    <a:gd name="T105" fmla="*/ 3944 h 331"/>
                    <a:gd name="T106" fmla="*/ 6000 w 241"/>
                    <a:gd name="T107" fmla="*/ 1033 h 331"/>
                    <a:gd name="T108" fmla="*/ 4728 w 241"/>
                    <a:gd name="T109" fmla="*/ 470 h 331"/>
                    <a:gd name="T110" fmla="*/ 2121 w 241"/>
                    <a:gd name="T111" fmla="*/ 1502 h 331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w 241"/>
                    <a:gd name="T169" fmla="*/ 0 h 331"/>
                    <a:gd name="T170" fmla="*/ 241 w 241"/>
                    <a:gd name="T171" fmla="*/ 331 h 331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T168" t="T169" r="T170" b="T171"/>
                  <a:pathLst>
                    <a:path w="241" h="331">
                      <a:moveTo>
                        <a:pt x="14" y="22"/>
                      </a:moveTo>
                      <a:lnTo>
                        <a:pt x="23" y="29"/>
                      </a:lnTo>
                      <a:lnTo>
                        <a:pt x="23" y="33"/>
                      </a:lnTo>
                      <a:lnTo>
                        <a:pt x="21" y="35"/>
                      </a:lnTo>
                      <a:lnTo>
                        <a:pt x="24" y="38"/>
                      </a:lnTo>
                      <a:lnTo>
                        <a:pt x="24" y="42"/>
                      </a:lnTo>
                      <a:lnTo>
                        <a:pt x="21" y="45"/>
                      </a:lnTo>
                      <a:lnTo>
                        <a:pt x="21" y="48"/>
                      </a:lnTo>
                      <a:lnTo>
                        <a:pt x="25" y="49"/>
                      </a:lnTo>
                      <a:lnTo>
                        <a:pt x="27" y="46"/>
                      </a:lnTo>
                      <a:lnTo>
                        <a:pt x="29" y="46"/>
                      </a:lnTo>
                      <a:lnTo>
                        <a:pt x="32" y="49"/>
                      </a:lnTo>
                      <a:lnTo>
                        <a:pt x="32" y="51"/>
                      </a:lnTo>
                      <a:lnTo>
                        <a:pt x="30" y="53"/>
                      </a:lnTo>
                      <a:lnTo>
                        <a:pt x="29" y="53"/>
                      </a:lnTo>
                      <a:lnTo>
                        <a:pt x="27" y="55"/>
                      </a:lnTo>
                      <a:lnTo>
                        <a:pt x="29" y="56"/>
                      </a:lnTo>
                      <a:lnTo>
                        <a:pt x="27" y="60"/>
                      </a:lnTo>
                      <a:lnTo>
                        <a:pt x="27" y="61"/>
                      </a:lnTo>
                      <a:lnTo>
                        <a:pt x="29" y="64"/>
                      </a:lnTo>
                      <a:lnTo>
                        <a:pt x="32" y="64"/>
                      </a:lnTo>
                      <a:lnTo>
                        <a:pt x="34" y="65"/>
                      </a:lnTo>
                      <a:lnTo>
                        <a:pt x="37" y="67"/>
                      </a:lnTo>
                      <a:lnTo>
                        <a:pt x="42" y="67"/>
                      </a:lnTo>
                      <a:lnTo>
                        <a:pt x="46" y="70"/>
                      </a:lnTo>
                      <a:lnTo>
                        <a:pt x="50" y="69"/>
                      </a:lnTo>
                      <a:lnTo>
                        <a:pt x="52" y="70"/>
                      </a:lnTo>
                      <a:lnTo>
                        <a:pt x="52" y="72"/>
                      </a:lnTo>
                      <a:lnTo>
                        <a:pt x="48" y="75"/>
                      </a:lnTo>
                      <a:lnTo>
                        <a:pt x="45" y="73"/>
                      </a:lnTo>
                      <a:lnTo>
                        <a:pt x="41" y="72"/>
                      </a:lnTo>
                      <a:lnTo>
                        <a:pt x="39" y="73"/>
                      </a:lnTo>
                      <a:lnTo>
                        <a:pt x="37" y="78"/>
                      </a:lnTo>
                      <a:lnTo>
                        <a:pt x="35" y="81"/>
                      </a:lnTo>
                      <a:lnTo>
                        <a:pt x="37" y="91"/>
                      </a:lnTo>
                      <a:lnTo>
                        <a:pt x="39" y="92"/>
                      </a:lnTo>
                      <a:lnTo>
                        <a:pt x="37" y="97"/>
                      </a:lnTo>
                      <a:lnTo>
                        <a:pt x="50" y="97"/>
                      </a:lnTo>
                      <a:lnTo>
                        <a:pt x="52" y="100"/>
                      </a:lnTo>
                      <a:lnTo>
                        <a:pt x="51" y="104"/>
                      </a:lnTo>
                      <a:lnTo>
                        <a:pt x="51" y="108"/>
                      </a:lnTo>
                      <a:lnTo>
                        <a:pt x="46" y="115"/>
                      </a:lnTo>
                      <a:lnTo>
                        <a:pt x="41" y="126"/>
                      </a:lnTo>
                      <a:lnTo>
                        <a:pt x="39" y="128"/>
                      </a:lnTo>
                      <a:lnTo>
                        <a:pt x="39" y="130"/>
                      </a:lnTo>
                      <a:lnTo>
                        <a:pt x="40" y="132"/>
                      </a:lnTo>
                      <a:lnTo>
                        <a:pt x="36" y="137"/>
                      </a:lnTo>
                      <a:lnTo>
                        <a:pt x="39" y="145"/>
                      </a:lnTo>
                      <a:lnTo>
                        <a:pt x="42" y="145"/>
                      </a:lnTo>
                      <a:lnTo>
                        <a:pt x="45" y="147"/>
                      </a:lnTo>
                      <a:lnTo>
                        <a:pt x="48" y="146"/>
                      </a:lnTo>
                      <a:lnTo>
                        <a:pt x="50" y="148"/>
                      </a:lnTo>
                      <a:lnTo>
                        <a:pt x="51" y="152"/>
                      </a:lnTo>
                      <a:lnTo>
                        <a:pt x="54" y="156"/>
                      </a:lnTo>
                      <a:lnTo>
                        <a:pt x="58" y="156"/>
                      </a:lnTo>
                      <a:lnTo>
                        <a:pt x="58" y="157"/>
                      </a:lnTo>
                      <a:lnTo>
                        <a:pt x="58" y="159"/>
                      </a:lnTo>
                      <a:lnTo>
                        <a:pt x="63" y="162"/>
                      </a:lnTo>
                      <a:lnTo>
                        <a:pt x="66" y="163"/>
                      </a:lnTo>
                      <a:lnTo>
                        <a:pt x="66" y="166"/>
                      </a:lnTo>
                      <a:lnTo>
                        <a:pt x="62" y="171"/>
                      </a:lnTo>
                      <a:lnTo>
                        <a:pt x="53" y="171"/>
                      </a:lnTo>
                      <a:lnTo>
                        <a:pt x="48" y="167"/>
                      </a:lnTo>
                      <a:lnTo>
                        <a:pt x="46" y="167"/>
                      </a:lnTo>
                      <a:lnTo>
                        <a:pt x="45" y="169"/>
                      </a:lnTo>
                      <a:lnTo>
                        <a:pt x="46" y="171"/>
                      </a:lnTo>
                      <a:lnTo>
                        <a:pt x="52" y="178"/>
                      </a:lnTo>
                      <a:lnTo>
                        <a:pt x="58" y="186"/>
                      </a:lnTo>
                      <a:lnTo>
                        <a:pt x="61" y="188"/>
                      </a:lnTo>
                      <a:lnTo>
                        <a:pt x="59" y="195"/>
                      </a:lnTo>
                      <a:lnTo>
                        <a:pt x="58" y="198"/>
                      </a:lnTo>
                      <a:lnTo>
                        <a:pt x="56" y="199"/>
                      </a:lnTo>
                      <a:lnTo>
                        <a:pt x="53" y="198"/>
                      </a:lnTo>
                      <a:lnTo>
                        <a:pt x="51" y="198"/>
                      </a:lnTo>
                      <a:lnTo>
                        <a:pt x="48" y="201"/>
                      </a:lnTo>
                      <a:lnTo>
                        <a:pt x="43" y="204"/>
                      </a:lnTo>
                      <a:lnTo>
                        <a:pt x="40" y="204"/>
                      </a:lnTo>
                      <a:lnTo>
                        <a:pt x="37" y="205"/>
                      </a:lnTo>
                      <a:lnTo>
                        <a:pt x="35" y="205"/>
                      </a:lnTo>
                      <a:lnTo>
                        <a:pt x="34" y="202"/>
                      </a:lnTo>
                      <a:lnTo>
                        <a:pt x="31" y="202"/>
                      </a:lnTo>
                      <a:lnTo>
                        <a:pt x="27" y="206"/>
                      </a:lnTo>
                      <a:lnTo>
                        <a:pt x="29" y="209"/>
                      </a:lnTo>
                      <a:lnTo>
                        <a:pt x="32" y="210"/>
                      </a:lnTo>
                      <a:lnTo>
                        <a:pt x="34" y="215"/>
                      </a:lnTo>
                      <a:lnTo>
                        <a:pt x="35" y="218"/>
                      </a:lnTo>
                      <a:lnTo>
                        <a:pt x="35" y="223"/>
                      </a:lnTo>
                      <a:lnTo>
                        <a:pt x="34" y="226"/>
                      </a:lnTo>
                      <a:lnTo>
                        <a:pt x="31" y="226"/>
                      </a:lnTo>
                      <a:lnTo>
                        <a:pt x="30" y="223"/>
                      </a:lnTo>
                      <a:lnTo>
                        <a:pt x="29" y="218"/>
                      </a:lnTo>
                      <a:lnTo>
                        <a:pt x="26" y="217"/>
                      </a:lnTo>
                      <a:lnTo>
                        <a:pt x="23" y="217"/>
                      </a:lnTo>
                      <a:lnTo>
                        <a:pt x="14" y="225"/>
                      </a:lnTo>
                      <a:lnTo>
                        <a:pt x="13" y="229"/>
                      </a:lnTo>
                      <a:lnTo>
                        <a:pt x="11" y="232"/>
                      </a:lnTo>
                      <a:lnTo>
                        <a:pt x="11" y="239"/>
                      </a:lnTo>
                      <a:lnTo>
                        <a:pt x="9" y="242"/>
                      </a:lnTo>
                      <a:lnTo>
                        <a:pt x="4" y="242"/>
                      </a:lnTo>
                      <a:lnTo>
                        <a:pt x="2" y="244"/>
                      </a:lnTo>
                      <a:lnTo>
                        <a:pt x="2" y="253"/>
                      </a:lnTo>
                      <a:lnTo>
                        <a:pt x="0" y="254"/>
                      </a:lnTo>
                      <a:lnTo>
                        <a:pt x="0" y="258"/>
                      </a:lnTo>
                      <a:lnTo>
                        <a:pt x="3" y="263"/>
                      </a:lnTo>
                      <a:lnTo>
                        <a:pt x="5" y="265"/>
                      </a:lnTo>
                      <a:lnTo>
                        <a:pt x="5" y="270"/>
                      </a:lnTo>
                      <a:lnTo>
                        <a:pt x="0" y="277"/>
                      </a:lnTo>
                      <a:lnTo>
                        <a:pt x="0" y="285"/>
                      </a:lnTo>
                      <a:lnTo>
                        <a:pt x="16" y="297"/>
                      </a:lnTo>
                      <a:lnTo>
                        <a:pt x="27" y="308"/>
                      </a:lnTo>
                      <a:lnTo>
                        <a:pt x="36" y="314"/>
                      </a:lnTo>
                      <a:lnTo>
                        <a:pt x="42" y="326"/>
                      </a:lnTo>
                      <a:lnTo>
                        <a:pt x="48" y="331"/>
                      </a:lnTo>
                      <a:lnTo>
                        <a:pt x="53" y="315"/>
                      </a:lnTo>
                      <a:lnTo>
                        <a:pt x="51" y="304"/>
                      </a:lnTo>
                      <a:lnTo>
                        <a:pt x="56" y="290"/>
                      </a:lnTo>
                      <a:lnTo>
                        <a:pt x="63" y="285"/>
                      </a:lnTo>
                      <a:lnTo>
                        <a:pt x="69" y="275"/>
                      </a:lnTo>
                      <a:lnTo>
                        <a:pt x="77" y="282"/>
                      </a:lnTo>
                      <a:lnTo>
                        <a:pt x="91" y="284"/>
                      </a:lnTo>
                      <a:lnTo>
                        <a:pt x="97" y="295"/>
                      </a:lnTo>
                      <a:lnTo>
                        <a:pt x="107" y="299"/>
                      </a:lnTo>
                      <a:lnTo>
                        <a:pt x="120" y="315"/>
                      </a:lnTo>
                      <a:lnTo>
                        <a:pt x="121" y="317"/>
                      </a:lnTo>
                      <a:lnTo>
                        <a:pt x="126" y="317"/>
                      </a:lnTo>
                      <a:lnTo>
                        <a:pt x="129" y="314"/>
                      </a:lnTo>
                      <a:lnTo>
                        <a:pt x="129" y="306"/>
                      </a:lnTo>
                      <a:lnTo>
                        <a:pt x="147" y="299"/>
                      </a:lnTo>
                      <a:lnTo>
                        <a:pt x="150" y="301"/>
                      </a:lnTo>
                      <a:lnTo>
                        <a:pt x="156" y="308"/>
                      </a:lnTo>
                      <a:lnTo>
                        <a:pt x="159" y="308"/>
                      </a:lnTo>
                      <a:lnTo>
                        <a:pt x="159" y="303"/>
                      </a:lnTo>
                      <a:lnTo>
                        <a:pt x="166" y="298"/>
                      </a:lnTo>
                      <a:lnTo>
                        <a:pt x="182" y="302"/>
                      </a:lnTo>
                      <a:lnTo>
                        <a:pt x="186" y="298"/>
                      </a:lnTo>
                      <a:lnTo>
                        <a:pt x="201" y="301"/>
                      </a:lnTo>
                      <a:lnTo>
                        <a:pt x="212" y="299"/>
                      </a:lnTo>
                      <a:lnTo>
                        <a:pt x="218" y="302"/>
                      </a:lnTo>
                      <a:lnTo>
                        <a:pt x="218" y="277"/>
                      </a:lnTo>
                      <a:lnTo>
                        <a:pt x="230" y="253"/>
                      </a:lnTo>
                      <a:lnTo>
                        <a:pt x="241" y="241"/>
                      </a:lnTo>
                      <a:lnTo>
                        <a:pt x="226" y="225"/>
                      </a:lnTo>
                      <a:lnTo>
                        <a:pt x="218" y="210"/>
                      </a:lnTo>
                      <a:lnTo>
                        <a:pt x="215" y="188"/>
                      </a:lnTo>
                      <a:lnTo>
                        <a:pt x="218" y="167"/>
                      </a:lnTo>
                      <a:lnTo>
                        <a:pt x="235" y="159"/>
                      </a:lnTo>
                      <a:lnTo>
                        <a:pt x="225" y="157"/>
                      </a:lnTo>
                      <a:lnTo>
                        <a:pt x="218" y="141"/>
                      </a:lnTo>
                      <a:lnTo>
                        <a:pt x="228" y="130"/>
                      </a:lnTo>
                      <a:lnTo>
                        <a:pt x="220" y="119"/>
                      </a:lnTo>
                      <a:lnTo>
                        <a:pt x="209" y="128"/>
                      </a:lnTo>
                      <a:lnTo>
                        <a:pt x="181" y="118"/>
                      </a:lnTo>
                      <a:lnTo>
                        <a:pt x="166" y="105"/>
                      </a:lnTo>
                      <a:lnTo>
                        <a:pt x="165" y="91"/>
                      </a:lnTo>
                      <a:lnTo>
                        <a:pt x="163" y="81"/>
                      </a:lnTo>
                      <a:lnTo>
                        <a:pt x="154" y="76"/>
                      </a:lnTo>
                      <a:lnTo>
                        <a:pt x="143" y="73"/>
                      </a:lnTo>
                      <a:lnTo>
                        <a:pt x="134" y="60"/>
                      </a:lnTo>
                      <a:lnTo>
                        <a:pt x="129" y="42"/>
                      </a:lnTo>
                      <a:lnTo>
                        <a:pt x="124" y="29"/>
                      </a:lnTo>
                      <a:lnTo>
                        <a:pt x="113" y="17"/>
                      </a:lnTo>
                      <a:lnTo>
                        <a:pt x="99" y="11"/>
                      </a:lnTo>
                      <a:lnTo>
                        <a:pt x="94" y="7"/>
                      </a:lnTo>
                      <a:lnTo>
                        <a:pt x="90" y="0"/>
                      </a:lnTo>
                      <a:lnTo>
                        <a:pt x="78" y="5"/>
                      </a:lnTo>
                      <a:lnTo>
                        <a:pt x="66" y="5"/>
                      </a:lnTo>
                      <a:lnTo>
                        <a:pt x="50" y="16"/>
                      </a:lnTo>
                      <a:lnTo>
                        <a:pt x="35" y="16"/>
                      </a:lnTo>
                      <a:lnTo>
                        <a:pt x="29" y="21"/>
                      </a:lnTo>
                      <a:lnTo>
                        <a:pt x="14" y="22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2" name="Freeform 155"/>
                <p:cNvSpPr>
                  <a:spLocks noChangeAspect="1"/>
                </p:cNvSpPr>
                <p:nvPr/>
              </p:nvSpPr>
              <p:spPr bwMode="gray">
                <a:xfrm>
                  <a:off x="3013075" y="1798638"/>
                  <a:ext cx="249238" cy="125412"/>
                </a:xfrm>
                <a:custGeom>
                  <a:avLst/>
                  <a:gdLst>
                    <a:gd name="T0" fmla="*/ 15787 w 304"/>
                    <a:gd name="T1" fmla="*/ 8712 h 149"/>
                    <a:gd name="T2" fmla="*/ 15123 w 304"/>
                    <a:gd name="T3" fmla="*/ 9075 h 149"/>
                    <a:gd name="T4" fmla="*/ 14181 w 304"/>
                    <a:gd name="T5" fmla="*/ 8077 h 149"/>
                    <a:gd name="T6" fmla="*/ 13349 w 304"/>
                    <a:gd name="T7" fmla="*/ 7623 h 149"/>
                    <a:gd name="T8" fmla="*/ 12685 w 304"/>
                    <a:gd name="T9" fmla="*/ 7986 h 149"/>
                    <a:gd name="T10" fmla="*/ 11688 w 304"/>
                    <a:gd name="T11" fmla="*/ 7714 h 149"/>
                    <a:gd name="T12" fmla="*/ 10857 w 304"/>
                    <a:gd name="T13" fmla="*/ 8531 h 149"/>
                    <a:gd name="T14" fmla="*/ 10580 w 304"/>
                    <a:gd name="T15" fmla="*/ 9620 h 149"/>
                    <a:gd name="T16" fmla="*/ 10026 w 304"/>
                    <a:gd name="T17" fmla="*/ 9801 h 149"/>
                    <a:gd name="T18" fmla="*/ 9251 w 304"/>
                    <a:gd name="T19" fmla="*/ 10527 h 149"/>
                    <a:gd name="T20" fmla="*/ 8309 w 304"/>
                    <a:gd name="T21" fmla="*/ 9983 h 149"/>
                    <a:gd name="T22" fmla="*/ 7423 w 304"/>
                    <a:gd name="T23" fmla="*/ 10800 h 149"/>
                    <a:gd name="T24" fmla="*/ 5706 w 304"/>
                    <a:gd name="T25" fmla="*/ 11616 h 149"/>
                    <a:gd name="T26" fmla="*/ 4986 w 304"/>
                    <a:gd name="T27" fmla="*/ 13431 h 149"/>
                    <a:gd name="T28" fmla="*/ 4653 w 304"/>
                    <a:gd name="T29" fmla="*/ 13431 h 149"/>
                    <a:gd name="T30" fmla="*/ 2825 w 304"/>
                    <a:gd name="T31" fmla="*/ 13522 h 149"/>
                    <a:gd name="T32" fmla="*/ 1496 w 304"/>
                    <a:gd name="T33" fmla="*/ 11888 h 149"/>
                    <a:gd name="T34" fmla="*/ 665 w 304"/>
                    <a:gd name="T35" fmla="*/ 11162 h 149"/>
                    <a:gd name="T36" fmla="*/ 333 w 304"/>
                    <a:gd name="T37" fmla="*/ 9983 h 149"/>
                    <a:gd name="T38" fmla="*/ 0 w 304"/>
                    <a:gd name="T39" fmla="*/ 7986 h 149"/>
                    <a:gd name="T40" fmla="*/ 277 w 304"/>
                    <a:gd name="T41" fmla="*/ 6897 h 149"/>
                    <a:gd name="T42" fmla="*/ 665 w 304"/>
                    <a:gd name="T43" fmla="*/ 6080 h 149"/>
                    <a:gd name="T44" fmla="*/ 1108 w 304"/>
                    <a:gd name="T45" fmla="*/ 6080 h 149"/>
                    <a:gd name="T46" fmla="*/ 1385 w 304"/>
                    <a:gd name="T47" fmla="*/ 6534 h 149"/>
                    <a:gd name="T48" fmla="*/ 2216 w 304"/>
                    <a:gd name="T49" fmla="*/ 6262 h 149"/>
                    <a:gd name="T50" fmla="*/ 2936 w 304"/>
                    <a:gd name="T51" fmla="*/ 5354 h 149"/>
                    <a:gd name="T52" fmla="*/ 2936 w 304"/>
                    <a:gd name="T53" fmla="*/ 4810 h 149"/>
                    <a:gd name="T54" fmla="*/ 3435 w 304"/>
                    <a:gd name="T55" fmla="*/ 4628 h 149"/>
                    <a:gd name="T56" fmla="*/ 3711 w 304"/>
                    <a:gd name="T57" fmla="*/ 3812 h 149"/>
                    <a:gd name="T58" fmla="*/ 3767 w 304"/>
                    <a:gd name="T59" fmla="*/ 2723 h 149"/>
                    <a:gd name="T60" fmla="*/ 3878 w 304"/>
                    <a:gd name="T61" fmla="*/ 2269 h 149"/>
                    <a:gd name="T62" fmla="*/ 4376 w 304"/>
                    <a:gd name="T63" fmla="*/ 1997 h 149"/>
                    <a:gd name="T64" fmla="*/ 4653 w 304"/>
                    <a:gd name="T65" fmla="*/ 1361 h 149"/>
                    <a:gd name="T66" fmla="*/ 4930 w 304"/>
                    <a:gd name="T67" fmla="*/ 726 h 149"/>
                    <a:gd name="T68" fmla="*/ 5540 w 304"/>
                    <a:gd name="T69" fmla="*/ 817 h 149"/>
                    <a:gd name="T70" fmla="*/ 5927 w 304"/>
                    <a:gd name="T71" fmla="*/ 181 h 149"/>
                    <a:gd name="T72" fmla="*/ 6537 w 304"/>
                    <a:gd name="T73" fmla="*/ 726 h 149"/>
                    <a:gd name="T74" fmla="*/ 7146 w 304"/>
                    <a:gd name="T75" fmla="*/ 454 h 149"/>
                    <a:gd name="T76" fmla="*/ 7700 w 304"/>
                    <a:gd name="T77" fmla="*/ 0 h 149"/>
                    <a:gd name="T78" fmla="*/ 8198 w 304"/>
                    <a:gd name="T79" fmla="*/ 544 h 149"/>
                    <a:gd name="T80" fmla="*/ 8697 w 304"/>
                    <a:gd name="T81" fmla="*/ 1452 h 149"/>
                    <a:gd name="T82" fmla="*/ 9140 w 304"/>
                    <a:gd name="T83" fmla="*/ 2269 h 149"/>
                    <a:gd name="T84" fmla="*/ 9528 w 304"/>
                    <a:gd name="T85" fmla="*/ 2450 h 149"/>
                    <a:gd name="T86" fmla="*/ 10082 w 304"/>
                    <a:gd name="T87" fmla="*/ 1997 h 149"/>
                    <a:gd name="T88" fmla="*/ 10580 w 304"/>
                    <a:gd name="T89" fmla="*/ 1270 h 149"/>
                    <a:gd name="T90" fmla="*/ 11633 w 304"/>
                    <a:gd name="T91" fmla="*/ 1270 h 149"/>
                    <a:gd name="T92" fmla="*/ 12186 w 304"/>
                    <a:gd name="T93" fmla="*/ 1906 h 149"/>
                    <a:gd name="T94" fmla="*/ 12574 w 304"/>
                    <a:gd name="T95" fmla="*/ 1361 h 149"/>
                    <a:gd name="T96" fmla="*/ 13239 w 304"/>
                    <a:gd name="T97" fmla="*/ 908 h 149"/>
                    <a:gd name="T98" fmla="*/ 13904 w 304"/>
                    <a:gd name="T99" fmla="*/ 817 h 149"/>
                    <a:gd name="T100" fmla="*/ 14624 w 304"/>
                    <a:gd name="T101" fmla="*/ 908 h 149"/>
                    <a:gd name="T102" fmla="*/ 15178 w 304"/>
                    <a:gd name="T103" fmla="*/ 1633 h 149"/>
                    <a:gd name="T104" fmla="*/ 15676 w 304"/>
                    <a:gd name="T105" fmla="*/ 2269 h 149"/>
                    <a:gd name="T106" fmla="*/ 16286 w 304"/>
                    <a:gd name="T107" fmla="*/ 2995 h 149"/>
                    <a:gd name="T108" fmla="*/ 16839 w 304"/>
                    <a:gd name="T109" fmla="*/ 3358 h 149"/>
                    <a:gd name="T110" fmla="*/ 16729 w 304"/>
                    <a:gd name="T111" fmla="*/ 3903 h 149"/>
                    <a:gd name="T112" fmla="*/ 16119 w 304"/>
                    <a:gd name="T113" fmla="*/ 6624 h 149"/>
                    <a:gd name="T114" fmla="*/ 15787 w 304"/>
                    <a:gd name="T115" fmla="*/ 8712 h 149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w 304"/>
                    <a:gd name="T175" fmla="*/ 0 h 149"/>
                    <a:gd name="T176" fmla="*/ 304 w 304"/>
                    <a:gd name="T177" fmla="*/ 149 h 149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T174" t="T175" r="T176" b="T177"/>
                  <a:pathLst>
                    <a:path w="304" h="149">
                      <a:moveTo>
                        <a:pt x="285" y="96"/>
                      </a:moveTo>
                      <a:lnTo>
                        <a:pt x="273" y="100"/>
                      </a:lnTo>
                      <a:lnTo>
                        <a:pt x="256" y="89"/>
                      </a:lnTo>
                      <a:lnTo>
                        <a:pt x="241" y="84"/>
                      </a:lnTo>
                      <a:lnTo>
                        <a:pt x="229" y="88"/>
                      </a:lnTo>
                      <a:lnTo>
                        <a:pt x="211" y="85"/>
                      </a:lnTo>
                      <a:lnTo>
                        <a:pt x="196" y="94"/>
                      </a:lnTo>
                      <a:lnTo>
                        <a:pt x="191" y="106"/>
                      </a:lnTo>
                      <a:lnTo>
                        <a:pt x="181" y="108"/>
                      </a:lnTo>
                      <a:lnTo>
                        <a:pt x="167" y="116"/>
                      </a:lnTo>
                      <a:lnTo>
                        <a:pt x="150" y="110"/>
                      </a:lnTo>
                      <a:lnTo>
                        <a:pt x="134" y="119"/>
                      </a:lnTo>
                      <a:lnTo>
                        <a:pt x="103" y="128"/>
                      </a:lnTo>
                      <a:lnTo>
                        <a:pt x="90" y="148"/>
                      </a:lnTo>
                      <a:lnTo>
                        <a:pt x="84" y="148"/>
                      </a:lnTo>
                      <a:lnTo>
                        <a:pt x="51" y="149"/>
                      </a:lnTo>
                      <a:lnTo>
                        <a:pt x="27" y="131"/>
                      </a:lnTo>
                      <a:lnTo>
                        <a:pt x="12" y="123"/>
                      </a:lnTo>
                      <a:lnTo>
                        <a:pt x="6" y="110"/>
                      </a:lnTo>
                      <a:lnTo>
                        <a:pt x="0" y="88"/>
                      </a:lnTo>
                      <a:lnTo>
                        <a:pt x="5" y="76"/>
                      </a:lnTo>
                      <a:lnTo>
                        <a:pt x="12" y="67"/>
                      </a:lnTo>
                      <a:lnTo>
                        <a:pt x="20" y="67"/>
                      </a:lnTo>
                      <a:lnTo>
                        <a:pt x="25" y="72"/>
                      </a:lnTo>
                      <a:lnTo>
                        <a:pt x="40" y="69"/>
                      </a:lnTo>
                      <a:lnTo>
                        <a:pt x="53" y="59"/>
                      </a:lnTo>
                      <a:lnTo>
                        <a:pt x="53" y="53"/>
                      </a:lnTo>
                      <a:lnTo>
                        <a:pt x="62" y="51"/>
                      </a:lnTo>
                      <a:lnTo>
                        <a:pt x="67" y="42"/>
                      </a:lnTo>
                      <a:lnTo>
                        <a:pt x="68" y="30"/>
                      </a:lnTo>
                      <a:lnTo>
                        <a:pt x="70" y="25"/>
                      </a:lnTo>
                      <a:lnTo>
                        <a:pt x="79" y="22"/>
                      </a:lnTo>
                      <a:lnTo>
                        <a:pt x="84" y="15"/>
                      </a:lnTo>
                      <a:lnTo>
                        <a:pt x="89" y="8"/>
                      </a:lnTo>
                      <a:lnTo>
                        <a:pt x="100" y="9"/>
                      </a:lnTo>
                      <a:lnTo>
                        <a:pt x="107" y="2"/>
                      </a:lnTo>
                      <a:lnTo>
                        <a:pt x="118" y="8"/>
                      </a:lnTo>
                      <a:lnTo>
                        <a:pt x="129" y="5"/>
                      </a:lnTo>
                      <a:lnTo>
                        <a:pt x="139" y="0"/>
                      </a:lnTo>
                      <a:lnTo>
                        <a:pt x="148" y="6"/>
                      </a:lnTo>
                      <a:lnTo>
                        <a:pt x="157" y="16"/>
                      </a:lnTo>
                      <a:lnTo>
                        <a:pt x="165" y="25"/>
                      </a:lnTo>
                      <a:lnTo>
                        <a:pt x="172" y="27"/>
                      </a:lnTo>
                      <a:lnTo>
                        <a:pt x="182" y="22"/>
                      </a:lnTo>
                      <a:lnTo>
                        <a:pt x="191" y="14"/>
                      </a:lnTo>
                      <a:lnTo>
                        <a:pt x="210" y="14"/>
                      </a:lnTo>
                      <a:lnTo>
                        <a:pt x="220" y="21"/>
                      </a:lnTo>
                      <a:lnTo>
                        <a:pt x="227" y="15"/>
                      </a:lnTo>
                      <a:lnTo>
                        <a:pt x="239" y="10"/>
                      </a:lnTo>
                      <a:lnTo>
                        <a:pt x="251" y="9"/>
                      </a:lnTo>
                      <a:lnTo>
                        <a:pt x="264" y="10"/>
                      </a:lnTo>
                      <a:lnTo>
                        <a:pt x="274" y="18"/>
                      </a:lnTo>
                      <a:lnTo>
                        <a:pt x="283" y="25"/>
                      </a:lnTo>
                      <a:lnTo>
                        <a:pt x="294" y="33"/>
                      </a:lnTo>
                      <a:lnTo>
                        <a:pt x="304" y="37"/>
                      </a:lnTo>
                      <a:lnTo>
                        <a:pt x="302" y="43"/>
                      </a:lnTo>
                      <a:lnTo>
                        <a:pt x="291" y="73"/>
                      </a:lnTo>
                      <a:lnTo>
                        <a:pt x="285" y="96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3" name="Freeform 156"/>
                <p:cNvSpPr>
                  <a:spLocks noChangeAspect="1"/>
                </p:cNvSpPr>
                <p:nvPr/>
              </p:nvSpPr>
              <p:spPr bwMode="gray">
                <a:xfrm>
                  <a:off x="2859088" y="1982788"/>
                  <a:ext cx="138112" cy="103187"/>
                </a:xfrm>
                <a:custGeom>
                  <a:avLst/>
                  <a:gdLst>
                    <a:gd name="T0" fmla="*/ 6217 w 173"/>
                    <a:gd name="T1" fmla="*/ 371 h 123"/>
                    <a:gd name="T2" fmla="*/ 5349 w 173"/>
                    <a:gd name="T3" fmla="*/ 929 h 123"/>
                    <a:gd name="T4" fmla="*/ 4937 w 173"/>
                    <a:gd name="T5" fmla="*/ 1765 h 123"/>
                    <a:gd name="T6" fmla="*/ 3429 w 173"/>
                    <a:gd name="T7" fmla="*/ 1579 h 123"/>
                    <a:gd name="T8" fmla="*/ 2651 w 173"/>
                    <a:gd name="T9" fmla="*/ 3066 h 123"/>
                    <a:gd name="T10" fmla="*/ 640 w 173"/>
                    <a:gd name="T11" fmla="*/ 2881 h 123"/>
                    <a:gd name="T12" fmla="*/ 0 w 173"/>
                    <a:gd name="T13" fmla="*/ 4460 h 123"/>
                    <a:gd name="T14" fmla="*/ 92 w 173"/>
                    <a:gd name="T15" fmla="*/ 5017 h 123"/>
                    <a:gd name="T16" fmla="*/ 228 w 173"/>
                    <a:gd name="T17" fmla="*/ 5575 h 123"/>
                    <a:gd name="T18" fmla="*/ 412 w 173"/>
                    <a:gd name="T19" fmla="*/ 6875 h 123"/>
                    <a:gd name="T20" fmla="*/ 503 w 173"/>
                    <a:gd name="T21" fmla="*/ 7897 h 123"/>
                    <a:gd name="T22" fmla="*/ 960 w 173"/>
                    <a:gd name="T23" fmla="*/ 8734 h 123"/>
                    <a:gd name="T24" fmla="*/ 1235 w 173"/>
                    <a:gd name="T25" fmla="*/ 9105 h 123"/>
                    <a:gd name="T26" fmla="*/ 1006 w 173"/>
                    <a:gd name="T27" fmla="*/ 9849 h 123"/>
                    <a:gd name="T28" fmla="*/ 549 w 173"/>
                    <a:gd name="T29" fmla="*/ 9849 h 123"/>
                    <a:gd name="T30" fmla="*/ 640 w 173"/>
                    <a:gd name="T31" fmla="*/ 10871 h 123"/>
                    <a:gd name="T32" fmla="*/ 1371 w 173"/>
                    <a:gd name="T33" fmla="*/ 10313 h 123"/>
                    <a:gd name="T34" fmla="*/ 2423 w 173"/>
                    <a:gd name="T35" fmla="*/ 10778 h 123"/>
                    <a:gd name="T36" fmla="*/ 2880 w 173"/>
                    <a:gd name="T37" fmla="*/ 9291 h 123"/>
                    <a:gd name="T38" fmla="*/ 3611 w 173"/>
                    <a:gd name="T39" fmla="*/ 10963 h 123"/>
                    <a:gd name="T40" fmla="*/ 3704 w 173"/>
                    <a:gd name="T41" fmla="*/ 10592 h 123"/>
                    <a:gd name="T42" fmla="*/ 3978 w 173"/>
                    <a:gd name="T43" fmla="*/ 10871 h 123"/>
                    <a:gd name="T44" fmla="*/ 4389 w 173"/>
                    <a:gd name="T45" fmla="*/ 11428 h 123"/>
                    <a:gd name="T46" fmla="*/ 4572 w 173"/>
                    <a:gd name="T47" fmla="*/ 9942 h 123"/>
                    <a:gd name="T48" fmla="*/ 4572 w 173"/>
                    <a:gd name="T49" fmla="*/ 9013 h 123"/>
                    <a:gd name="T50" fmla="*/ 5440 w 173"/>
                    <a:gd name="T51" fmla="*/ 8083 h 123"/>
                    <a:gd name="T52" fmla="*/ 5669 w 173"/>
                    <a:gd name="T53" fmla="*/ 6411 h 123"/>
                    <a:gd name="T54" fmla="*/ 5349 w 173"/>
                    <a:gd name="T55" fmla="*/ 5389 h 123"/>
                    <a:gd name="T56" fmla="*/ 6401 w 173"/>
                    <a:gd name="T57" fmla="*/ 4274 h 123"/>
                    <a:gd name="T58" fmla="*/ 6583 w 173"/>
                    <a:gd name="T59" fmla="*/ 3531 h 123"/>
                    <a:gd name="T60" fmla="*/ 7087 w 173"/>
                    <a:gd name="T61" fmla="*/ 3623 h 123"/>
                    <a:gd name="T62" fmla="*/ 7040 w 173"/>
                    <a:gd name="T63" fmla="*/ 2973 h 123"/>
                    <a:gd name="T64" fmla="*/ 7178 w 173"/>
                    <a:gd name="T65" fmla="*/ 2230 h 123"/>
                    <a:gd name="T66" fmla="*/ 7771 w 173"/>
                    <a:gd name="T67" fmla="*/ 2881 h 123"/>
                    <a:gd name="T68" fmla="*/ 7909 w 173"/>
                    <a:gd name="T69" fmla="*/ 2881 h 123"/>
                    <a:gd name="T70" fmla="*/ 7314 w 173"/>
                    <a:gd name="T71" fmla="*/ 371 h 123"/>
                    <a:gd name="T72" fmla="*/ 6629 w 173"/>
                    <a:gd name="T73" fmla="*/ 0 h 123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173"/>
                    <a:gd name="T112" fmla="*/ 0 h 123"/>
                    <a:gd name="T113" fmla="*/ 173 w 173"/>
                    <a:gd name="T114" fmla="*/ 123 h 123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173" h="123">
                      <a:moveTo>
                        <a:pt x="145" y="0"/>
                      </a:moveTo>
                      <a:lnTo>
                        <a:pt x="136" y="4"/>
                      </a:lnTo>
                      <a:lnTo>
                        <a:pt x="134" y="12"/>
                      </a:lnTo>
                      <a:lnTo>
                        <a:pt x="117" y="10"/>
                      </a:lnTo>
                      <a:lnTo>
                        <a:pt x="113" y="10"/>
                      </a:lnTo>
                      <a:lnTo>
                        <a:pt x="108" y="19"/>
                      </a:lnTo>
                      <a:lnTo>
                        <a:pt x="88" y="15"/>
                      </a:lnTo>
                      <a:lnTo>
                        <a:pt x="75" y="17"/>
                      </a:lnTo>
                      <a:lnTo>
                        <a:pt x="66" y="28"/>
                      </a:lnTo>
                      <a:lnTo>
                        <a:pt x="58" y="33"/>
                      </a:lnTo>
                      <a:lnTo>
                        <a:pt x="30" y="31"/>
                      </a:lnTo>
                      <a:lnTo>
                        <a:pt x="14" y="31"/>
                      </a:lnTo>
                      <a:lnTo>
                        <a:pt x="2" y="41"/>
                      </a:lnTo>
                      <a:lnTo>
                        <a:pt x="0" y="48"/>
                      </a:lnTo>
                      <a:lnTo>
                        <a:pt x="0" y="53"/>
                      </a:lnTo>
                      <a:lnTo>
                        <a:pt x="2" y="54"/>
                      </a:lnTo>
                      <a:lnTo>
                        <a:pt x="7" y="53"/>
                      </a:lnTo>
                      <a:lnTo>
                        <a:pt x="5" y="60"/>
                      </a:lnTo>
                      <a:lnTo>
                        <a:pt x="4" y="68"/>
                      </a:lnTo>
                      <a:lnTo>
                        <a:pt x="9" y="74"/>
                      </a:lnTo>
                      <a:lnTo>
                        <a:pt x="9" y="82"/>
                      </a:lnTo>
                      <a:lnTo>
                        <a:pt x="11" y="85"/>
                      </a:lnTo>
                      <a:lnTo>
                        <a:pt x="18" y="89"/>
                      </a:lnTo>
                      <a:lnTo>
                        <a:pt x="21" y="94"/>
                      </a:lnTo>
                      <a:lnTo>
                        <a:pt x="25" y="95"/>
                      </a:lnTo>
                      <a:lnTo>
                        <a:pt x="27" y="98"/>
                      </a:lnTo>
                      <a:lnTo>
                        <a:pt x="26" y="103"/>
                      </a:lnTo>
                      <a:lnTo>
                        <a:pt x="22" y="106"/>
                      </a:lnTo>
                      <a:lnTo>
                        <a:pt x="17" y="107"/>
                      </a:lnTo>
                      <a:lnTo>
                        <a:pt x="12" y="106"/>
                      </a:lnTo>
                      <a:lnTo>
                        <a:pt x="6" y="111"/>
                      </a:lnTo>
                      <a:lnTo>
                        <a:pt x="14" y="117"/>
                      </a:lnTo>
                      <a:lnTo>
                        <a:pt x="27" y="116"/>
                      </a:lnTo>
                      <a:lnTo>
                        <a:pt x="30" y="111"/>
                      </a:lnTo>
                      <a:lnTo>
                        <a:pt x="36" y="116"/>
                      </a:lnTo>
                      <a:lnTo>
                        <a:pt x="53" y="116"/>
                      </a:lnTo>
                      <a:lnTo>
                        <a:pt x="60" y="100"/>
                      </a:lnTo>
                      <a:lnTo>
                        <a:pt x="63" y="100"/>
                      </a:lnTo>
                      <a:lnTo>
                        <a:pt x="74" y="119"/>
                      </a:lnTo>
                      <a:lnTo>
                        <a:pt x="79" y="118"/>
                      </a:lnTo>
                      <a:lnTo>
                        <a:pt x="79" y="114"/>
                      </a:lnTo>
                      <a:lnTo>
                        <a:pt x="81" y="114"/>
                      </a:lnTo>
                      <a:lnTo>
                        <a:pt x="84" y="117"/>
                      </a:lnTo>
                      <a:lnTo>
                        <a:pt x="87" y="117"/>
                      </a:lnTo>
                      <a:lnTo>
                        <a:pt x="92" y="123"/>
                      </a:lnTo>
                      <a:lnTo>
                        <a:pt x="96" y="123"/>
                      </a:lnTo>
                      <a:lnTo>
                        <a:pt x="101" y="119"/>
                      </a:lnTo>
                      <a:lnTo>
                        <a:pt x="100" y="107"/>
                      </a:lnTo>
                      <a:lnTo>
                        <a:pt x="103" y="102"/>
                      </a:lnTo>
                      <a:lnTo>
                        <a:pt x="100" y="97"/>
                      </a:lnTo>
                      <a:lnTo>
                        <a:pt x="111" y="89"/>
                      </a:lnTo>
                      <a:lnTo>
                        <a:pt x="119" y="87"/>
                      </a:lnTo>
                      <a:lnTo>
                        <a:pt x="124" y="80"/>
                      </a:lnTo>
                      <a:lnTo>
                        <a:pt x="124" y="69"/>
                      </a:lnTo>
                      <a:lnTo>
                        <a:pt x="118" y="62"/>
                      </a:lnTo>
                      <a:lnTo>
                        <a:pt x="117" y="58"/>
                      </a:lnTo>
                      <a:lnTo>
                        <a:pt x="120" y="53"/>
                      </a:lnTo>
                      <a:lnTo>
                        <a:pt x="140" y="46"/>
                      </a:lnTo>
                      <a:lnTo>
                        <a:pt x="144" y="43"/>
                      </a:lnTo>
                      <a:lnTo>
                        <a:pt x="144" y="38"/>
                      </a:lnTo>
                      <a:lnTo>
                        <a:pt x="151" y="38"/>
                      </a:lnTo>
                      <a:lnTo>
                        <a:pt x="155" y="39"/>
                      </a:lnTo>
                      <a:lnTo>
                        <a:pt x="155" y="38"/>
                      </a:lnTo>
                      <a:lnTo>
                        <a:pt x="154" y="32"/>
                      </a:lnTo>
                      <a:lnTo>
                        <a:pt x="154" y="27"/>
                      </a:lnTo>
                      <a:lnTo>
                        <a:pt x="157" y="24"/>
                      </a:lnTo>
                      <a:lnTo>
                        <a:pt x="161" y="25"/>
                      </a:lnTo>
                      <a:lnTo>
                        <a:pt x="170" y="31"/>
                      </a:lnTo>
                      <a:lnTo>
                        <a:pt x="173" y="28"/>
                      </a:lnTo>
                      <a:lnTo>
                        <a:pt x="173" y="31"/>
                      </a:lnTo>
                      <a:lnTo>
                        <a:pt x="165" y="17"/>
                      </a:lnTo>
                      <a:lnTo>
                        <a:pt x="160" y="4"/>
                      </a:lnTo>
                      <a:lnTo>
                        <a:pt x="152" y="0"/>
                      </a:lnTo>
                      <a:lnTo>
                        <a:pt x="145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" name="Freeform 157"/>
                <p:cNvSpPr>
                  <a:spLocks noChangeAspect="1"/>
                </p:cNvSpPr>
                <p:nvPr/>
              </p:nvSpPr>
              <p:spPr bwMode="gray">
                <a:xfrm>
                  <a:off x="3179763" y="2273300"/>
                  <a:ext cx="107950" cy="88900"/>
                </a:xfrm>
                <a:custGeom>
                  <a:avLst/>
                  <a:gdLst>
                    <a:gd name="T0" fmla="*/ 1398 w 132"/>
                    <a:gd name="T1" fmla="*/ 9621 h 107"/>
                    <a:gd name="T2" fmla="*/ 447 w 132"/>
                    <a:gd name="T3" fmla="*/ 8092 h 107"/>
                    <a:gd name="T4" fmla="*/ 0 w 132"/>
                    <a:gd name="T5" fmla="*/ 6294 h 107"/>
                    <a:gd name="T6" fmla="*/ 0 w 132"/>
                    <a:gd name="T7" fmla="*/ 4766 h 107"/>
                    <a:gd name="T8" fmla="*/ 279 w 132"/>
                    <a:gd name="T9" fmla="*/ 1529 h 107"/>
                    <a:gd name="T10" fmla="*/ 335 w 132"/>
                    <a:gd name="T11" fmla="*/ 1709 h 107"/>
                    <a:gd name="T12" fmla="*/ 615 w 132"/>
                    <a:gd name="T13" fmla="*/ 1709 h 107"/>
                    <a:gd name="T14" fmla="*/ 783 w 132"/>
                    <a:gd name="T15" fmla="*/ 1439 h 107"/>
                    <a:gd name="T16" fmla="*/ 783 w 132"/>
                    <a:gd name="T17" fmla="*/ 719 h 107"/>
                    <a:gd name="T18" fmla="*/ 1789 w 132"/>
                    <a:gd name="T19" fmla="*/ 90 h 107"/>
                    <a:gd name="T20" fmla="*/ 1957 w 132"/>
                    <a:gd name="T21" fmla="*/ 269 h 107"/>
                    <a:gd name="T22" fmla="*/ 2292 w 132"/>
                    <a:gd name="T23" fmla="*/ 899 h 107"/>
                    <a:gd name="T24" fmla="*/ 2460 w 132"/>
                    <a:gd name="T25" fmla="*/ 899 h 107"/>
                    <a:gd name="T26" fmla="*/ 2460 w 132"/>
                    <a:gd name="T27" fmla="*/ 449 h 107"/>
                    <a:gd name="T28" fmla="*/ 2852 w 132"/>
                    <a:gd name="T29" fmla="*/ 0 h 107"/>
                    <a:gd name="T30" fmla="*/ 3746 w 132"/>
                    <a:gd name="T31" fmla="*/ 360 h 107"/>
                    <a:gd name="T32" fmla="*/ 3970 w 132"/>
                    <a:gd name="T33" fmla="*/ 0 h 107"/>
                    <a:gd name="T34" fmla="*/ 4808 w 132"/>
                    <a:gd name="T35" fmla="*/ 269 h 107"/>
                    <a:gd name="T36" fmla="*/ 5423 w 132"/>
                    <a:gd name="T37" fmla="*/ 90 h 107"/>
                    <a:gd name="T38" fmla="*/ 5758 w 132"/>
                    <a:gd name="T39" fmla="*/ 360 h 107"/>
                    <a:gd name="T40" fmla="*/ 7045 w 132"/>
                    <a:gd name="T41" fmla="*/ 2158 h 107"/>
                    <a:gd name="T42" fmla="*/ 7324 w 132"/>
                    <a:gd name="T43" fmla="*/ 4766 h 107"/>
                    <a:gd name="T44" fmla="*/ 7380 w 132"/>
                    <a:gd name="T45" fmla="*/ 6204 h 107"/>
                    <a:gd name="T46" fmla="*/ 7045 w 132"/>
                    <a:gd name="T47" fmla="*/ 6384 h 107"/>
                    <a:gd name="T48" fmla="*/ 6206 w 132"/>
                    <a:gd name="T49" fmla="*/ 7643 h 107"/>
                    <a:gd name="T50" fmla="*/ 5088 w 132"/>
                    <a:gd name="T51" fmla="*/ 7643 h 107"/>
                    <a:gd name="T52" fmla="*/ 4025 w 132"/>
                    <a:gd name="T53" fmla="*/ 8272 h 107"/>
                    <a:gd name="T54" fmla="*/ 3410 w 132"/>
                    <a:gd name="T55" fmla="*/ 9172 h 107"/>
                    <a:gd name="T56" fmla="*/ 1398 w 132"/>
                    <a:gd name="T57" fmla="*/ 9621 h 107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132"/>
                    <a:gd name="T88" fmla="*/ 0 h 107"/>
                    <a:gd name="T89" fmla="*/ 132 w 132"/>
                    <a:gd name="T90" fmla="*/ 107 h 107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132" h="107">
                      <a:moveTo>
                        <a:pt x="25" y="107"/>
                      </a:moveTo>
                      <a:lnTo>
                        <a:pt x="8" y="90"/>
                      </a:lnTo>
                      <a:lnTo>
                        <a:pt x="0" y="70"/>
                      </a:lnTo>
                      <a:lnTo>
                        <a:pt x="0" y="53"/>
                      </a:lnTo>
                      <a:lnTo>
                        <a:pt x="5" y="17"/>
                      </a:lnTo>
                      <a:lnTo>
                        <a:pt x="6" y="19"/>
                      </a:lnTo>
                      <a:lnTo>
                        <a:pt x="11" y="19"/>
                      </a:lnTo>
                      <a:lnTo>
                        <a:pt x="14" y="16"/>
                      </a:lnTo>
                      <a:lnTo>
                        <a:pt x="14" y="8"/>
                      </a:lnTo>
                      <a:lnTo>
                        <a:pt x="32" y="1"/>
                      </a:lnTo>
                      <a:lnTo>
                        <a:pt x="35" y="3"/>
                      </a:lnTo>
                      <a:lnTo>
                        <a:pt x="41" y="10"/>
                      </a:lnTo>
                      <a:lnTo>
                        <a:pt x="44" y="10"/>
                      </a:lnTo>
                      <a:lnTo>
                        <a:pt x="44" y="5"/>
                      </a:lnTo>
                      <a:lnTo>
                        <a:pt x="51" y="0"/>
                      </a:lnTo>
                      <a:lnTo>
                        <a:pt x="67" y="4"/>
                      </a:lnTo>
                      <a:lnTo>
                        <a:pt x="71" y="0"/>
                      </a:lnTo>
                      <a:lnTo>
                        <a:pt x="86" y="3"/>
                      </a:lnTo>
                      <a:lnTo>
                        <a:pt x="97" y="1"/>
                      </a:lnTo>
                      <a:lnTo>
                        <a:pt x="103" y="4"/>
                      </a:lnTo>
                      <a:lnTo>
                        <a:pt x="126" y="24"/>
                      </a:lnTo>
                      <a:lnTo>
                        <a:pt x="131" y="53"/>
                      </a:lnTo>
                      <a:lnTo>
                        <a:pt x="132" y="69"/>
                      </a:lnTo>
                      <a:lnTo>
                        <a:pt x="126" y="71"/>
                      </a:lnTo>
                      <a:lnTo>
                        <a:pt x="111" y="85"/>
                      </a:lnTo>
                      <a:lnTo>
                        <a:pt x="91" y="85"/>
                      </a:lnTo>
                      <a:lnTo>
                        <a:pt x="72" y="92"/>
                      </a:lnTo>
                      <a:lnTo>
                        <a:pt x="61" y="102"/>
                      </a:lnTo>
                      <a:lnTo>
                        <a:pt x="25" y="107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5" name="Freeform 158"/>
                <p:cNvSpPr>
                  <a:spLocks noChangeAspect="1"/>
                </p:cNvSpPr>
                <p:nvPr/>
              </p:nvSpPr>
              <p:spPr bwMode="gray">
                <a:xfrm>
                  <a:off x="3163888" y="1884363"/>
                  <a:ext cx="427037" cy="307975"/>
                </a:xfrm>
                <a:custGeom>
                  <a:avLst/>
                  <a:gdLst>
                    <a:gd name="T0" fmla="*/ 24792 w 523"/>
                    <a:gd name="T1" fmla="*/ 34370 h 364"/>
                    <a:gd name="T2" fmla="*/ 22031 w 523"/>
                    <a:gd name="T3" fmla="*/ 32246 h 364"/>
                    <a:gd name="T4" fmla="*/ 20596 w 523"/>
                    <a:gd name="T5" fmla="*/ 31667 h 364"/>
                    <a:gd name="T6" fmla="*/ 18056 w 523"/>
                    <a:gd name="T7" fmla="*/ 33501 h 364"/>
                    <a:gd name="T8" fmla="*/ 16069 w 523"/>
                    <a:gd name="T9" fmla="*/ 35143 h 364"/>
                    <a:gd name="T10" fmla="*/ 11374 w 523"/>
                    <a:gd name="T11" fmla="*/ 34273 h 364"/>
                    <a:gd name="T12" fmla="*/ 8724 w 523"/>
                    <a:gd name="T13" fmla="*/ 33887 h 364"/>
                    <a:gd name="T14" fmla="*/ 8449 w 523"/>
                    <a:gd name="T15" fmla="*/ 31667 h 364"/>
                    <a:gd name="T16" fmla="*/ 7234 w 523"/>
                    <a:gd name="T17" fmla="*/ 31088 h 364"/>
                    <a:gd name="T18" fmla="*/ 7399 w 523"/>
                    <a:gd name="T19" fmla="*/ 28481 h 364"/>
                    <a:gd name="T20" fmla="*/ 6350 w 523"/>
                    <a:gd name="T21" fmla="*/ 28288 h 364"/>
                    <a:gd name="T22" fmla="*/ 3976 w 523"/>
                    <a:gd name="T23" fmla="*/ 26067 h 364"/>
                    <a:gd name="T24" fmla="*/ 3810 w 523"/>
                    <a:gd name="T25" fmla="*/ 23750 h 364"/>
                    <a:gd name="T26" fmla="*/ 2706 w 523"/>
                    <a:gd name="T27" fmla="*/ 22978 h 364"/>
                    <a:gd name="T28" fmla="*/ 1932 w 523"/>
                    <a:gd name="T29" fmla="*/ 19985 h 364"/>
                    <a:gd name="T30" fmla="*/ 1049 w 523"/>
                    <a:gd name="T31" fmla="*/ 17571 h 364"/>
                    <a:gd name="T32" fmla="*/ 0 w 523"/>
                    <a:gd name="T33" fmla="*/ 16606 h 364"/>
                    <a:gd name="T34" fmla="*/ 1932 w 523"/>
                    <a:gd name="T35" fmla="*/ 15641 h 364"/>
                    <a:gd name="T36" fmla="*/ 3258 w 523"/>
                    <a:gd name="T37" fmla="*/ 13323 h 364"/>
                    <a:gd name="T38" fmla="*/ 4031 w 523"/>
                    <a:gd name="T39" fmla="*/ 10813 h 364"/>
                    <a:gd name="T40" fmla="*/ 5024 w 523"/>
                    <a:gd name="T41" fmla="*/ 8206 h 364"/>
                    <a:gd name="T42" fmla="*/ 5467 w 523"/>
                    <a:gd name="T43" fmla="*/ 6083 h 364"/>
                    <a:gd name="T44" fmla="*/ 6074 w 523"/>
                    <a:gd name="T45" fmla="*/ 4442 h 364"/>
                    <a:gd name="T46" fmla="*/ 7289 w 523"/>
                    <a:gd name="T47" fmla="*/ 3765 h 364"/>
                    <a:gd name="T48" fmla="*/ 7951 w 523"/>
                    <a:gd name="T49" fmla="*/ 2413 h 364"/>
                    <a:gd name="T50" fmla="*/ 9276 w 523"/>
                    <a:gd name="T51" fmla="*/ 2124 h 364"/>
                    <a:gd name="T52" fmla="*/ 11595 w 523"/>
                    <a:gd name="T53" fmla="*/ 2607 h 364"/>
                    <a:gd name="T54" fmla="*/ 13307 w 523"/>
                    <a:gd name="T55" fmla="*/ 2124 h 364"/>
                    <a:gd name="T56" fmla="*/ 14412 w 523"/>
                    <a:gd name="T57" fmla="*/ 3572 h 364"/>
                    <a:gd name="T58" fmla="*/ 16289 w 523"/>
                    <a:gd name="T59" fmla="*/ 2028 h 364"/>
                    <a:gd name="T60" fmla="*/ 19105 w 523"/>
                    <a:gd name="T61" fmla="*/ 0 h 364"/>
                    <a:gd name="T62" fmla="*/ 19878 w 523"/>
                    <a:gd name="T63" fmla="*/ 97 h 364"/>
                    <a:gd name="T64" fmla="*/ 21314 w 523"/>
                    <a:gd name="T65" fmla="*/ 2413 h 364"/>
                    <a:gd name="T66" fmla="*/ 21921 w 523"/>
                    <a:gd name="T67" fmla="*/ 5310 h 364"/>
                    <a:gd name="T68" fmla="*/ 23302 w 523"/>
                    <a:gd name="T69" fmla="*/ 9365 h 364"/>
                    <a:gd name="T70" fmla="*/ 24185 w 523"/>
                    <a:gd name="T71" fmla="*/ 14096 h 364"/>
                    <a:gd name="T72" fmla="*/ 24075 w 523"/>
                    <a:gd name="T73" fmla="*/ 17571 h 364"/>
                    <a:gd name="T74" fmla="*/ 24296 w 523"/>
                    <a:gd name="T75" fmla="*/ 19985 h 364"/>
                    <a:gd name="T76" fmla="*/ 24296 w 523"/>
                    <a:gd name="T77" fmla="*/ 21723 h 364"/>
                    <a:gd name="T78" fmla="*/ 25511 w 523"/>
                    <a:gd name="T79" fmla="*/ 23267 h 364"/>
                    <a:gd name="T80" fmla="*/ 26670 w 523"/>
                    <a:gd name="T81" fmla="*/ 22398 h 364"/>
                    <a:gd name="T82" fmla="*/ 27940 w 523"/>
                    <a:gd name="T83" fmla="*/ 21820 h 364"/>
                    <a:gd name="T84" fmla="*/ 28768 w 523"/>
                    <a:gd name="T85" fmla="*/ 22205 h 364"/>
                    <a:gd name="T86" fmla="*/ 28878 w 523"/>
                    <a:gd name="T87" fmla="*/ 24523 h 364"/>
                    <a:gd name="T88" fmla="*/ 28602 w 523"/>
                    <a:gd name="T89" fmla="*/ 26067 h 364"/>
                    <a:gd name="T90" fmla="*/ 27719 w 523"/>
                    <a:gd name="T91" fmla="*/ 26937 h 364"/>
                    <a:gd name="T92" fmla="*/ 26780 w 523"/>
                    <a:gd name="T93" fmla="*/ 28577 h 364"/>
                    <a:gd name="T94" fmla="*/ 26228 w 523"/>
                    <a:gd name="T95" fmla="*/ 28577 h 364"/>
                    <a:gd name="T96" fmla="*/ 26891 w 523"/>
                    <a:gd name="T97" fmla="*/ 26743 h 364"/>
                    <a:gd name="T98" fmla="*/ 26504 w 523"/>
                    <a:gd name="T99" fmla="*/ 25391 h 364"/>
                    <a:gd name="T100" fmla="*/ 26063 w 523"/>
                    <a:gd name="T101" fmla="*/ 28867 h 364"/>
                    <a:gd name="T102" fmla="*/ 25786 w 523"/>
                    <a:gd name="T103" fmla="*/ 30605 h 364"/>
                    <a:gd name="T104" fmla="*/ 25676 w 523"/>
                    <a:gd name="T105" fmla="*/ 33212 h 364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523"/>
                    <a:gd name="T160" fmla="*/ 0 h 364"/>
                    <a:gd name="T161" fmla="*/ 523 w 523"/>
                    <a:gd name="T162" fmla="*/ 364 h 364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523" h="364">
                      <a:moveTo>
                        <a:pt x="467" y="355"/>
                      </a:moveTo>
                      <a:lnTo>
                        <a:pt x="449" y="356"/>
                      </a:lnTo>
                      <a:lnTo>
                        <a:pt x="429" y="343"/>
                      </a:lnTo>
                      <a:lnTo>
                        <a:pt x="399" y="334"/>
                      </a:lnTo>
                      <a:lnTo>
                        <a:pt x="393" y="329"/>
                      </a:lnTo>
                      <a:lnTo>
                        <a:pt x="373" y="328"/>
                      </a:lnTo>
                      <a:lnTo>
                        <a:pt x="347" y="337"/>
                      </a:lnTo>
                      <a:lnTo>
                        <a:pt x="327" y="347"/>
                      </a:lnTo>
                      <a:lnTo>
                        <a:pt x="308" y="359"/>
                      </a:lnTo>
                      <a:lnTo>
                        <a:pt x="291" y="364"/>
                      </a:lnTo>
                      <a:lnTo>
                        <a:pt x="247" y="356"/>
                      </a:lnTo>
                      <a:lnTo>
                        <a:pt x="206" y="355"/>
                      </a:lnTo>
                      <a:lnTo>
                        <a:pt x="172" y="351"/>
                      </a:lnTo>
                      <a:lnTo>
                        <a:pt x="158" y="351"/>
                      </a:lnTo>
                      <a:lnTo>
                        <a:pt x="147" y="343"/>
                      </a:lnTo>
                      <a:lnTo>
                        <a:pt x="153" y="328"/>
                      </a:lnTo>
                      <a:lnTo>
                        <a:pt x="141" y="324"/>
                      </a:lnTo>
                      <a:lnTo>
                        <a:pt x="131" y="322"/>
                      </a:lnTo>
                      <a:lnTo>
                        <a:pt x="124" y="306"/>
                      </a:lnTo>
                      <a:lnTo>
                        <a:pt x="134" y="295"/>
                      </a:lnTo>
                      <a:lnTo>
                        <a:pt x="126" y="284"/>
                      </a:lnTo>
                      <a:lnTo>
                        <a:pt x="115" y="293"/>
                      </a:lnTo>
                      <a:lnTo>
                        <a:pt x="87" y="283"/>
                      </a:lnTo>
                      <a:lnTo>
                        <a:pt x="72" y="270"/>
                      </a:lnTo>
                      <a:lnTo>
                        <a:pt x="71" y="256"/>
                      </a:lnTo>
                      <a:lnTo>
                        <a:pt x="69" y="246"/>
                      </a:lnTo>
                      <a:lnTo>
                        <a:pt x="60" y="241"/>
                      </a:lnTo>
                      <a:lnTo>
                        <a:pt x="49" y="238"/>
                      </a:lnTo>
                      <a:lnTo>
                        <a:pt x="40" y="225"/>
                      </a:lnTo>
                      <a:lnTo>
                        <a:pt x="35" y="207"/>
                      </a:lnTo>
                      <a:lnTo>
                        <a:pt x="30" y="194"/>
                      </a:lnTo>
                      <a:lnTo>
                        <a:pt x="19" y="182"/>
                      </a:lnTo>
                      <a:lnTo>
                        <a:pt x="5" y="176"/>
                      </a:lnTo>
                      <a:lnTo>
                        <a:pt x="0" y="172"/>
                      </a:lnTo>
                      <a:lnTo>
                        <a:pt x="3" y="172"/>
                      </a:lnTo>
                      <a:lnTo>
                        <a:pt x="35" y="162"/>
                      </a:lnTo>
                      <a:lnTo>
                        <a:pt x="51" y="155"/>
                      </a:lnTo>
                      <a:lnTo>
                        <a:pt x="59" y="138"/>
                      </a:lnTo>
                      <a:lnTo>
                        <a:pt x="66" y="128"/>
                      </a:lnTo>
                      <a:lnTo>
                        <a:pt x="73" y="112"/>
                      </a:lnTo>
                      <a:lnTo>
                        <a:pt x="78" y="98"/>
                      </a:lnTo>
                      <a:lnTo>
                        <a:pt x="91" y="85"/>
                      </a:lnTo>
                      <a:lnTo>
                        <a:pt x="93" y="74"/>
                      </a:lnTo>
                      <a:lnTo>
                        <a:pt x="99" y="63"/>
                      </a:lnTo>
                      <a:lnTo>
                        <a:pt x="101" y="55"/>
                      </a:lnTo>
                      <a:lnTo>
                        <a:pt x="110" y="46"/>
                      </a:lnTo>
                      <a:lnTo>
                        <a:pt x="125" y="39"/>
                      </a:lnTo>
                      <a:lnTo>
                        <a:pt x="132" y="39"/>
                      </a:lnTo>
                      <a:lnTo>
                        <a:pt x="140" y="32"/>
                      </a:lnTo>
                      <a:lnTo>
                        <a:pt x="144" y="25"/>
                      </a:lnTo>
                      <a:lnTo>
                        <a:pt x="151" y="22"/>
                      </a:lnTo>
                      <a:lnTo>
                        <a:pt x="168" y="22"/>
                      </a:lnTo>
                      <a:lnTo>
                        <a:pt x="187" y="25"/>
                      </a:lnTo>
                      <a:lnTo>
                        <a:pt x="210" y="27"/>
                      </a:lnTo>
                      <a:lnTo>
                        <a:pt x="225" y="24"/>
                      </a:lnTo>
                      <a:lnTo>
                        <a:pt x="241" y="22"/>
                      </a:lnTo>
                      <a:lnTo>
                        <a:pt x="252" y="32"/>
                      </a:lnTo>
                      <a:lnTo>
                        <a:pt x="261" y="37"/>
                      </a:lnTo>
                      <a:lnTo>
                        <a:pt x="277" y="26"/>
                      </a:lnTo>
                      <a:lnTo>
                        <a:pt x="295" y="21"/>
                      </a:lnTo>
                      <a:lnTo>
                        <a:pt x="312" y="21"/>
                      </a:lnTo>
                      <a:lnTo>
                        <a:pt x="346" y="0"/>
                      </a:lnTo>
                      <a:lnTo>
                        <a:pt x="352" y="1"/>
                      </a:lnTo>
                      <a:lnTo>
                        <a:pt x="360" y="1"/>
                      </a:lnTo>
                      <a:lnTo>
                        <a:pt x="372" y="11"/>
                      </a:lnTo>
                      <a:lnTo>
                        <a:pt x="386" y="25"/>
                      </a:lnTo>
                      <a:lnTo>
                        <a:pt x="394" y="38"/>
                      </a:lnTo>
                      <a:lnTo>
                        <a:pt x="397" y="55"/>
                      </a:lnTo>
                      <a:lnTo>
                        <a:pt x="409" y="76"/>
                      </a:lnTo>
                      <a:lnTo>
                        <a:pt x="422" y="97"/>
                      </a:lnTo>
                      <a:lnTo>
                        <a:pt x="433" y="117"/>
                      </a:lnTo>
                      <a:lnTo>
                        <a:pt x="438" y="146"/>
                      </a:lnTo>
                      <a:lnTo>
                        <a:pt x="438" y="166"/>
                      </a:lnTo>
                      <a:lnTo>
                        <a:pt x="436" y="182"/>
                      </a:lnTo>
                      <a:lnTo>
                        <a:pt x="438" y="194"/>
                      </a:lnTo>
                      <a:lnTo>
                        <a:pt x="440" y="207"/>
                      </a:lnTo>
                      <a:lnTo>
                        <a:pt x="440" y="221"/>
                      </a:lnTo>
                      <a:lnTo>
                        <a:pt x="440" y="225"/>
                      </a:lnTo>
                      <a:lnTo>
                        <a:pt x="448" y="224"/>
                      </a:lnTo>
                      <a:lnTo>
                        <a:pt x="462" y="241"/>
                      </a:lnTo>
                      <a:lnTo>
                        <a:pt x="472" y="240"/>
                      </a:lnTo>
                      <a:lnTo>
                        <a:pt x="483" y="232"/>
                      </a:lnTo>
                      <a:lnTo>
                        <a:pt x="497" y="230"/>
                      </a:lnTo>
                      <a:lnTo>
                        <a:pt x="506" y="226"/>
                      </a:lnTo>
                      <a:lnTo>
                        <a:pt x="515" y="226"/>
                      </a:lnTo>
                      <a:lnTo>
                        <a:pt x="521" y="230"/>
                      </a:lnTo>
                      <a:lnTo>
                        <a:pt x="523" y="237"/>
                      </a:lnTo>
                      <a:lnTo>
                        <a:pt x="523" y="254"/>
                      </a:lnTo>
                      <a:lnTo>
                        <a:pt x="521" y="265"/>
                      </a:lnTo>
                      <a:lnTo>
                        <a:pt x="518" y="270"/>
                      </a:lnTo>
                      <a:lnTo>
                        <a:pt x="513" y="277"/>
                      </a:lnTo>
                      <a:lnTo>
                        <a:pt x="502" y="279"/>
                      </a:lnTo>
                      <a:lnTo>
                        <a:pt x="492" y="286"/>
                      </a:lnTo>
                      <a:lnTo>
                        <a:pt x="485" y="296"/>
                      </a:lnTo>
                      <a:lnTo>
                        <a:pt x="478" y="302"/>
                      </a:lnTo>
                      <a:lnTo>
                        <a:pt x="475" y="296"/>
                      </a:lnTo>
                      <a:lnTo>
                        <a:pt x="481" y="289"/>
                      </a:lnTo>
                      <a:lnTo>
                        <a:pt x="487" y="277"/>
                      </a:lnTo>
                      <a:lnTo>
                        <a:pt x="487" y="263"/>
                      </a:lnTo>
                      <a:lnTo>
                        <a:pt x="480" y="263"/>
                      </a:lnTo>
                      <a:lnTo>
                        <a:pt x="476" y="286"/>
                      </a:lnTo>
                      <a:lnTo>
                        <a:pt x="472" y="299"/>
                      </a:lnTo>
                      <a:lnTo>
                        <a:pt x="469" y="310"/>
                      </a:lnTo>
                      <a:lnTo>
                        <a:pt x="467" y="317"/>
                      </a:lnTo>
                      <a:lnTo>
                        <a:pt x="467" y="336"/>
                      </a:lnTo>
                      <a:lnTo>
                        <a:pt x="465" y="344"/>
                      </a:lnTo>
                      <a:lnTo>
                        <a:pt x="467" y="355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6" name="Freeform 159"/>
                <p:cNvSpPr>
                  <a:spLocks noChangeAspect="1"/>
                </p:cNvSpPr>
                <p:nvPr/>
              </p:nvSpPr>
              <p:spPr bwMode="gray">
                <a:xfrm>
                  <a:off x="3308350" y="998538"/>
                  <a:ext cx="220663" cy="184150"/>
                </a:xfrm>
                <a:custGeom>
                  <a:avLst/>
                  <a:gdLst>
                    <a:gd name="T0" fmla="*/ 7587 w 267"/>
                    <a:gd name="T1" fmla="*/ 0 h 220"/>
                    <a:gd name="T2" fmla="*/ 8567 w 267"/>
                    <a:gd name="T3" fmla="*/ 450 h 220"/>
                    <a:gd name="T4" fmla="*/ 9729 w 267"/>
                    <a:gd name="T5" fmla="*/ 1170 h 220"/>
                    <a:gd name="T6" fmla="*/ 11259 w 267"/>
                    <a:gd name="T7" fmla="*/ 1890 h 220"/>
                    <a:gd name="T8" fmla="*/ 14624 w 267"/>
                    <a:gd name="T9" fmla="*/ 2340 h 220"/>
                    <a:gd name="T10" fmla="*/ 15481 w 267"/>
                    <a:gd name="T11" fmla="*/ 1350 h 220"/>
                    <a:gd name="T12" fmla="*/ 16215 w 267"/>
                    <a:gd name="T13" fmla="*/ 1980 h 220"/>
                    <a:gd name="T14" fmla="*/ 16153 w 267"/>
                    <a:gd name="T15" fmla="*/ 3420 h 220"/>
                    <a:gd name="T16" fmla="*/ 14930 w 267"/>
                    <a:gd name="T17" fmla="*/ 5760 h 220"/>
                    <a:gd name="T18" fmla="*/ 14807 w 267"/>
                    <a:gd name="T19" fmla="*/ 8190 h 220"/>
                    <a:gd name="T20" fmla="*/ 14685 w 267"/>
                    <a:gd name="T21" fmla="*/ 10440 h 220"/>
                    <a:gd name="T22" fmla="*/ 14869 w 267"/>
                    <a:gd name="T23" fmla="*/ 11430 h 220"/>
                    <a:gd name="T24" fmla="*/ 14196 w 267"/>
                    <a:gd name="T25" fmla="*/ 12869 h 220"/>
                    <a:gd name="T26" fmla="*/ 13706 w 267"/>
                    <a:gd name="T27" fmla="*/ 13859 h 220"/>
                    <a:gd name="T28" fmla="*/ 14501 w 267"/>
                    <a:gd name="T29" fmla="*/ 14579 h 220"/>
                    <a:gd name="T30" fmla="*/ 15970 w 267"/>
                    <a:gd name="T31" fmla="*/ 16020 h 220"/>
                    <a:gd name="T32" fmla="*/ 15297 w 267"/>
                    <a:gd name="T33" fmla="*/ 17460 h 220"/>
                    <a:gd name="T34" fmla="*/ 14257 w 267"/>
                    <a:gd name="T35" fmla="*/ 15839 h 220"/>
                    <a:gd name="T36" fmla="*/ 14012 w 267"/>
                    <a:gd name="T37" fmla="*/ 17819 h 220"/>
                    <a:gd name="T38" fmla="*/ 13706 w 267"/>
                    <a:gd name="T39" fmla="*/ 19799 h 220"/>
                    <a:gd name="T40" fmla="*/ 12605 w 267"/>
                    <a:gd name="T41" fmla="*/ 19349 h 220"/>
                    <a:gd name="T42" fmla="*/ 11197 w 267"/>
                    <a:gd name="T43" fmla="*/ 19799 h 220"/>
                    <a:gd name="T44" fmla="*/ 9361 w 267"/>
                    <a:gd name="T45" fmla="*/ 18089 h 220"/>
                    <a:gd name="T46" fmla="*/ 8199 w 267"/>
                    <a:gd name="T47" fmla="*/ 16739 h 220"/>
                    <a:gd name="T48" fmla="*/ 6363 w 267"/>
                    <a:gd name="T49" fmla="*/ 15389 h 220"/>
                    <a:gd name="T50" fmla="*/ 3977 w 267"/>
                    <a:gd name="T51" fmla="*/ 16649 h 220"/>
                    <a:gd name="T52" fmla="*/ 3059 w 267"/>
                    <a:gd name="T53" fmla="*/ 17279 h 220"/>
                    <a:gd name="T54" fmla="*/ 3426 w 267"/>
                    <a:gd name="T55" fmla="*/ 13949 h 220"/>
                    <a:gd name="T56" fmla="*/ 3671 w 267"/>
                    <a:gd name="T57" fmla="*/ 12510 h 220"/>
                    <a:gd name="T58" fmla="*/ 2631 w 267"/>
                    <a:gd name="T59" fmla="*/ 12959 h 220"/>
                    <a:gd name="T60" fmla="*/ 1713 w 267"/>
                    <a:gd name="T61" fmla="*/ 12599 h 220"/>
                    <a:gd name="T62" fmla="*/ 857 w 267"/>
                    <a:gd name="T63" fmla="*/ 12510 h 220"/>
                    <a:gd name="T64" fmla="*/ 306 w 267"/>
                    <a:gd name="T65" fmla="*/ 10710 h 220"/>
                    <a:gd name="T66" fmla="*/ 428 w 267"/>
                    <a:gd name="T67" fmla="*/ 9000 h 220"/>
                    <a:gd name="T68" fmla="*/ 979 w 267"/>
                    <a:gd name="T69" fmla="*/ 8460 h 220"/>
                    <a:gd name="T70" fmla="*/ 184 w 267"/>
                    <a:gd name="T71" fmla="*/ 7110 h 220"/>
                    <a:gd name="T72" fmla="*/ 306 w 267"/>
                    <a:gd name="T73" fmla="*/ 6480 h 220"/>
                    <a:gd name="T74" fmla="*/ 184 w 267"/>
                    <a:gd name="T75" fmla="*/ 4410 h 220"/>
                    <a:gd name="T76" fmla="*/ 2142 w 267"/>
                    <a:gd name="T77" fmla="*/ 3420 h 220"/>
                    <a:gd name="T78" fmla="*/ 2387 w 267"/>
                    <a:gd name="T79" fmla="*/ 2700 h 220"/>
                    <a:gd name="T80" fmla="*/ 3304 w 267"/>
                    <a:gd name="T81" fmla="*/ 1890 h 220"/>
                    <a:gd name="T82" fmla="*/ 4712 w 267"/>
                    <a:gd name="T83" fmla="*/ 1170 h 220"/>
                    <a:gd name="T84" fmla="*/ 6608 w 267"/>
                    <a:gd name="T85" fmla="*/ 1439 h 220"/>
                    <a:gd name="T86" fmla="*/ 6792 w 267"/>
                    <a:gd name="T87" fmla="*/ 450 h 220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267"/>
                    <a:gd name="T133" fmla="*/ 0 h 220"/>
                    <a:gd name="T134" fmla="*/ 267 w 267"/>
                    <a:gd name="T135" fmla="*/ 220 h 220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267" h="220">
                      <a:moveTo>
                        <a:pt x="121" y="5"/>
                      </a:moveTo>
                      <a:lnTo>
                        <a:pt x="124" y="0"/>
                      </a:lnTo>
                      <a:lnTo>
                        <a:pt x="131" y="9"/>
                      </a:lnTo>
                      <a:lnTo>
                        <a:pt x="140" y="5"/>
                      </a:lnTo>
                      <a:lnTo>
                        <a:pt x="147" y="6"/>
                      </a:lnTo>
                      <a:lnTo>
                        <a:pt x="159" y="13"/>
                      </a:lnTo>
                      <a:lnTo>
                        <a:pt x="179" y="15"/>
                      </a:lnTo>
                      <a:lnTo>
                        <a:pt x="184" y="21"/>
                      </a:lnTo>
                      <a:lnTo>
                        <a:pt x="196" y="25"/>
                      </a:lnTo>
                      <a:lnTo>
                        <a:pt x="239" y="26"/>
                      </a:lnTo>
                      <a:lnTo>
                        <a:pt x="250" y="22"/>
                      </a:lnTo>
                      <a:lnTo>
                        <a:pt x="253" y="15"/>
                      </a:lnTo>
                      <a:lnTo>
                        <a:pt x="260" y="16"/>
                      </a:lnTo>
                      <a:lnTo>
                        <a:pt x="265" y="22"/>
                      </a:lnTo>
                      <a:lnTo>
                        <a:pt x="267" y="30"/>
                      </a:lnTo>
                      <a:lnTo>
                        <a:pt x="264" y="38"/>
                      </a:lnTo>
                      <a:lnTo>
                        <a:pt x="253" y="49"/>
                      </a:lnTo>
                      <a:lnTo>
                        <a:pt x="244" y="64"/>
                      </a:lnTo>
                      <a:lnTo>
                        <a:pt x="238" y="78"/>
                      </a:lnTo>
                      <a:lnTo>
                        <a:pt x="242" y="91"/>
                      </a:lnTo>
                      <a:lnTo>
                        <a:pt x="239" y="110"/>
                      </a:lnTo>
                      <a:lnTo>
                        <a:pt x="240" y="116"/>
                      </a:lnTo>
                      <a:lnTo>
                        <a:pt x="243" y="121"/>
                      </a:lnTo>
                      <a:lnTo>
                        <a:pt x="243" y="127"/>
                      </a:lnTo>
                      <a:lnTo>
                        <a:pt x="240" y="134"/>
                      </a:lnTo>
                      <a:lnTo>
                        <a:pt x="232" y="143"/>
                      </a:lnTo>
                      <a:lnTo>
                        <a:pt x="227" y="146"/>
                      </a:lnTo>
                      <a:lnTo>
                        <a:pt x="224" y="154"/>
                      </a:lnTo>
                      <a:lnTo>
                        <a:pt x="228" y="161"/>
                      </a:lnTo>
                      <a:lnTo>
                        <a:pt x="237" y="162"/>
                      </a:lnTo>
                      <a:lnTo>
                        <a:pt x="250" y="161"/>
                      </a:lnTo>
                      <a:lnTo>
                        <a:pt x="261" y="178"/>
                      </a:lnTo>
                      <a:lnTo>
                        <a:pt x="260" y="194"/>
                      </a:lnTo>
                      <a:lnTo>
                        <a:pt x="250" y="194"/>
                      </a:lnTo>
                      <a:lnTo>
                        <a:pt x="242" y="183"/>
                      </a:lnTo>
                      <a:lnTo>
                        <a:pt x="233" y="176"/>
                      </a:lnTo>
                      <a:lnTo>
                        <a:pt x="233" y="191"/>
                      </a:lnTo>
                      <a:lnTo>
                        <a:pt x="229" y="198"/>
                      </a:lnTo>
                      <a:lnTo>
                        <a:pt x="223" y="213"/>
                      </a:lnTo>
                      <a:lnTo>
                        <a:pt x="224" y="220"/>
                      </a:lnTo>
                      <a:lnTo>
                        <a:pt x="223" y="219"/>
                      </a:lnTo>
                      <a:lnTo>
                        <a:pt x="206" y="215"/>
                      </a:lnTo>
                      <a:lnTo>
                        <a:pt x="191" y="217"/>
                      </a:lnTo>
                      <a:lnTo>
                        <a:pt x="183" y="220"/>
                      </a:lnTo>
                      <a:lnTo>
                        <a:pt x="175" y="220"/>
                      </a:lnTo>
                      <a:lnTo>
                        <a:pt x="153" y="201"/>
                      </a:lnTo>
                      <a:lnTo>
                        <a:pt x="148" y="191"/>
                      </a:lnTo>
                      <a:lnTo>
                        <a:pt x="134" y="186"/>
                      </a:lnTo>
                      <a:lnTo>
                        <a:pt x="120" y="175"/>
                      </a:lnTo>
                      <a:lnTo>
                        <a:pt x="104" y="171"/>
                      </a:lnTo>
                      <a:lnTo>
                        <a:pt x="78" y="175"/>
                      </a:lnTo>
                      <a:lnTo>
                        <a:pt x="65" y="185"/>
                      </a:lnTo>
                      <a:lnTo>
                        <a:pt x="56" y="186"/>
                      </a:lnTo>
                      <a:lnTo>
                        <a:pt x="50" y="192"/>
                      </a:lnTo>
                      <a:lnTo>
                        <a:pt x="54" y="180"/>
                      </a:lnTo>
                      <a:lnTo>
                        <a:pt x="56" y="155"/>
                      </a:lnTo>
                      <a:lnTo>
                        <a:pt x="60" y="144"/>
                      </a:lnTo>
                      <a:lnTo>
                        <a:pt x="60" y="139"/>
                      </a:lnTo>
                      <a:lnTo>
                        <a:pt x="45" y="137"/>
                      </a:lnTo>
                      <a:lnTo>
                        <a:pt x="43" y="144"/>
                      </a:lnTo>
                      <a:lnTo>
                        <a:pt x="34" y="149"/>
                      </a:lnTo>
                      <a:lnTo>
                        <a:pt x="28" y="140"/>
                      </a:lnTo>
                      <a:lnTo>
                        <a:pt x="22" y="142"/>
                      </a:lnTo>
                      <a:lnTo>
                        <a:pt x="14" y="139"/>
                      </a:lnTo>
                      <a:lnTo>
                        <a:pt x="11" y="128"/>
                      </a:lnTo>
                      <a:lnTo>
                        <a:pt x="5" y="119"/>
                      </a:lnTo>
                      <a:lnTo>
                        <a:pt x="3" y="110"/>
                      </a:lnTo>
                      <a:lnTo>
                        <a:pt x="7" y="100"/>
                      </a:lnTo>
                      <a:lnTo>
                        <a:pt x="18" y="97"/>
                      </a:lnTo>
                      <a:lnTo>
                        <a:pt x="16" y="94"/>
                      </a:lnTo>
                      <a:lnTo>
                        <a:pt x="2" y="92"/>
                      </a:lnTo>
                      <a:lnTo>
                        <a:pt x="3" y="79"/>
                      </a:lnTo>
                      <a:lnTo>
                        <a:pt x="6" y="75"/>
                      </a:lnTo>
                      <a:lnTo>
                        <a:pt x="5" y="72"/>
                      </a:lnTo>
                      <a:lnTo>
                        <a:pt x="0" y="70"/>
                      </a:lnTo>
                      <a:lnTo>
                        <a:pt x="3" y="49"/>
                      </a:lnTo>
                      <a:lnTo>
                        <a:pt x="8" y="46"/>
                      </a:lnTo>
                      <a:lnTo>
                        <a:pt x="35" y="38"/>
                      </a:lnTo>
                      <a:lnTo>
                        <a:pt x="35" y="33"/>
                      </a:lnTo>
                      <a:lnTo>
                        <a:pt x="39" y="30"/>
                      </a:lnTo>
                      <a:lnTo>
                        <a:pt x="48" y="27"/>
                      </a:lnTo>
                      <a:lnTo>
                        <a:pt x="54" y="21"/>
                      </a:lnTo>
                      <a:lnTo>
                        <a:pt x="75" y="22"/>
                      </a:lnTo>
                      <a:lnTo>
                        <a:pt x="77" y="13"/>
                      </a:lnTo>
                      <a:lnTo>
                        <a:pt x="87" y="19"/>
                      </a:lnTo>
                      <a:lnTo>
                        <a:pt x="108" y="16"/>
                      </a:lnTo>
                      <a:lnTo>
                        <a:pt x="113" y="13"/>
                      </a:lnTo>
                      <a:lnTo>
                        <a:pt x="111" y="5"/>
                      </a:lnTo>
                      <a:lnTo>
                        <a:pt x="121" y="5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" name="Freeform 160"/>
                <p:cNvSpPr>
                  <a:spLocks noChangeAspect="1"/>
                </p:cNvSpPr>
                <p:nvPr/>
              </p:nvSpPr>
              <p:spPr bwMode="gray">
                <a:xfrm>
                  <a:off x="2613025" y="1166813"/>
                  <a:ext cx="127000" cy="238125"/>
                </a:xfrm>
                <a:custGeom>
                  <a:avLst/>
                  <a:gdLst>
                    <a:gd name="T0" fmla="*/ 2597 w 154"/>
                    <a:gd name="T1" fmla="*/ 25513 h 284"/>
                    <a:gd name="T2" fmla="*/ 4529 w 154"/>
                    <a:gd name="T3" fmla="*/ 25697 h 284"/>
                    <a:gd name="T4" fmla="*/ 4831 w 154"/>
                    <a:gd name="T5" fmla="*/ 25329 h 284"/>
                    <a:gd name="T6" fmla="*/ 5073 w 154"/>
                    <a:gd name="T7" fmla="*/ 25605 h 284"/>
                    <a:gd name="T8" fmla="*/ 5374 w 154"/>
                    <a:gd name="T9" fmla="*/ 25237 h 284"/>
                    <a:gd name="T10" fmla="*/ 5012 w 154"/>
                    <a:gd name="T11" fmla="*/ 24412 h 284"/>
                    <a:gd name="T12" fmla="*/ 4529 w 154"/>
                    <a:gd name="T13" fmla="*/ 24045 h 284"/>
                    <a:gd name="T14" fmla="*/ 5133 w 154"/>
                    <a:gd name="T15" fmla="*/ 22668 h 284"/>
                    <a:gd name="T16" fmla="*/ 5012 w 154"/>
                    <a:gd name="T17" fmla="*/ 22301 h 284"/>
                    <a:gd name="T18" fmla="*/ 5073 w 154"/>
                    <a:gd name="T19" fmla="*/ 20465 h 284"/>
                    <a:gd name="T20" fmla="*/ 5496 w 154"/>
                    <a:gd name="T21" fmla="*/ 19273 h 284"/>
                    <a:gd name="T22" fmla="*/ 5073 w 154"/>
                    <a:gd name="T23" fmla="*/ 18355 h 284"/>
                    <a:gd name="T24" fmla="*/ 6160 w 154"/>
                    <a:gd name="T25" fmla="*/ 18263 h 284"/>
                    <a:gd name="T26" fmla="*/ 5918 w 154"/>
                    <a:gd name="T27" fmla="*/ 16978 h 284"/>
                    <a:gd name="T28" fmla="*/ 7005 w 154"/>
                    <a:gd name="T29" fmla="*/ 16703 h 284"/>
                    <a:gd name="T30" fmla="*/ 7126 w 154"/>
                    <a:gd name="T31" fmla="*/ 14959 h 284"/>
                    <a:gd name="T32" fmla="*/ 7669 w 154"/>
                    <a:gd name="T33" fmla="*/ 13675 h 284"/>
                    <a:gd name="T34" fmla="*/ 7851 w 154"/>
                    <a:gd name="T35" fmla="*/ 14775 h 284"/>
                    <a:gd name="T36" fmla="*/ 8333 w 154"/>
                    <a:gd name="T37" fmla="*/ 14317 h 284"/>
                    <a:gd name="T38" fmla="*/ 9300 w 154"/>
                    <a:gd name="T39" fmla="*/ 12206 h 284"/>
                    <a:gd name="T40" fmla="*/ 8817 w 154"/>
                    <a:gd name="T41" fmla="*/ 11288 h 284"/>
                    <a:gd name="T42" fmla="*/ 7791 w 154"/>
                    <a:gd name="T43" fmla="*/ 11563 h 284"/>
                    <a:gd name="T44" fmla="*/ 7187 w 154"/>
                    <a:gd name="T45" fmla="*/ 11013 h 284"/>
                    <a:gd name="T46" fmla="*/ 6764 w 154"/>
                    <a:gd name="T47" fmla="*/ 11288 h 284"/>
                    <a:gd name="T48" fmla="*/ 7187 w 154"/>
                    <a:gd name="T49" fmla="*/ 10003 h 284"/>
                    <a:gd name="T50" fmla="*/ 6522 w 154"/>
                    <a:gd name="T51" fmla="*/ 10003 h 284"/>
                    <a:gd name="T52" fmla="*/ 7066 w 154"/>
                    <a:gd name="T53" fmla="*/ 9361 h 284"/>
                    <a:gd name="T54" fmla="*/ 7126 w 154"/>
                    <a:gd name="T55" fmla="*/ 8443 h 284"/>
                    <a:gd name="T56" fmla="*/ 7368 w 154"/>
                    <a:gd name="T57" fmla="*/ 6057 h 284"/>
                    <a:gd name="T58" fmla="*/ 7971 w 154"/>
                    <a:gd name="T59" fmla="*/ 3580 h 284"/>
                    <a:gd name="T60" fmla="*/ 7730 w 154"/>
                    <a:gd name="T61" fmla="*/ 918 h 284"/>
                    <a:gd name="T62" fmla="*/ 7791 w 154"/>
                    <a:gd name="T63" fmla="*/ 0 h 284"/>
                    <a:gd name="T64" fmla="*/ 6099 w 154"/>
                    <a:gd name="T65" fmla="*/ 1560 h 284"/>
                    <a:gd name="T66" fmla="*/ 5012 w 154"/>
                    <a:gd name="T67" fmla="*/ 4130 h 284"/>
                    <a:gd name="T68" fmla="*/ 1691 w 154"/>
                    <a:gd name="T69" fmla="*/ 5782 h 284"/>
                    <a:gd name="T70" fmla="*/ 906 w 154"/>
                    <a:gd name="T71" fmla="*/ 7525 h 284"/>
                    <a:gd name="T72" fmla="*/ 363 w 154"/>
                    <a:gd name="T73" fmla="*/ 10921 h 284"/>
                    <a:gd name="T74" fmla="*/ 0 w 154"/>
                    <a:gd name="T75" fmla="*/ 13399 h 284"/>
                    <a:gd name="T76" fmla="*/ 363 w 154"/>
                    <a:gd name="T77" fmla="*/ 16978 h 284"/>
                    <a:gd name="T78" fmla="*/ 241 w 154"/>
                    <a:gd name="T79" fmla="*/ 19823 h 284"/>
                    <a:gd name="T80" fmla="*/ 725 w 154"/>
                    <a:gd name="T81" fmla="*/ 19639 h 284"/>
                    <a:gd name="T82" fmla="*/ 1691 w 154"/>
                    <a:gd name="T83" fmla="*/ 20741 h 284"/>
                    <a:gd name="T84" fmla="*/ 1994 w 154"/>
                    <a:gd name="T85" fmla="*/ 24687 h 284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w 154"/>
                    <a:gd name="T130" fmla="*/ 0 h 284"/>
                    <a:gd name="T131" fmla="*/ 154 w 154"/>
                    <a:gd name="T132" fmla="*/ 284 h 284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T129" t="T130" r="T131" b="T132"/>
                  <a:pathLst>
                    <a:path w="154" h="284">
                      <a:moveTo>
                        <a:pt x="35" y="279"/>
                      </a:moveTo>
                      <a:lnTo>
                        <a:pt x="43" y="278"/>
                      </a:lnTo>
                      <a:lnTo>
                        <a:pt x="67" y="284"/>
                      </a:lnTo>
                      <a:lnTo>
                        <a:pt x="75" y="280"/>
                      </a:lnTo>
                      <a:lnTo>
                        <a:pt x="79" y="279"/>
                      </a:lnTo>
                      <a:lnTo>
                        <a:pt x="80" y="276"/>
                      </a:lnTo>
                      <a:lnTo>
                        <a:pt x="83" y="276"/>
                      </a:lnTo>
                      <a:lnTo>
                        <a:pt x="84" y="279"/>
                      </a:lnTo>
                      <a:lnTo>
                        <a:pt x="89" y="279"/>
                      </a:lnTo>
                      <a:lnTo>
                        <a:pt x="89" y="275"/>
                      </a:lnTo>
                      <a:lnTo>
                        <a:pt x="86" y="270"/>
                      </a:lnTo>
                      <a:lnTo>
                        <a:pt x="83" y="266"/>
                      </a:lnTo>
                      <a:lnTo>
                        <a:pt x="75" y="266"/>
                      </a:lnTo>
                      <a:lnTo>
                        <a:pt x="75" y="262"/>
                      </a:lnTo>
                      <a:lnTo>
                        <a:pt x="75" y="253"/>
                      </a:lnTo>
                      <a:lnTo>
                        <a:pt x="85" y="247"/>
                      </a:lnTo>
                      <a:lnTo>
                        <a:pt x="85" y="243"/>
                      </a:lnTo>
                      <a:lnTo>
                        <a:pt x="83" y="243"/>
                      </a:lnTo>
                      <a:lnTo>
                        <a:pt x="81" y="235"/>
                      </a:lnTo>
                      <a:lnTo>
                        <a:pt x="84" y="223"/>
                      </a:lnTo>
                      <a:lnTo>
                        <a:pt x="81" y="220"/>
                      </a:lnTo>
                      <a:lnTo>
                        <a:pt x="91" y="210"/>
                      </a:lnTo>
                      <a:lnTo>
                        <a:pt x="90" y="206"/>
                      </a:lnTo>
                      <a:lnTo>
                        <a:pt x="84" y="200"/>
                      </a:lnTo>
                      <a:lnTo>
                        <a:pt x="90" y="198"/>
                      </a:lnTo>
                      <a:lnTo>
                        <a:pt x="102" y="199"/>
                      </a:lnTo>
                      <a:lnTo>
                        <a:pt x="103" y="193"/>
                      </a:lnTo>
                      <a:lnTo>
                        <a:pt x="98" y="185"/>
                      </a:lnTo>
                      <a:lnTo>
                        <a:pt x="102" y="180"/>
                      </a:lnTo>
                      <a:lnTo>
                        <a:pt x="116" y="182"/>
                      </a:lnTo>
                      <a:lnTo>
                        <a:pt x="121" y="176"/>
                      </a:lnTo>
                      <a:lnTo>
                        <a:pt x="118" y="163"/>
                      </a:lnTo>
                      <a:lnTo>
                        <a:pt x="122" y="151"/>
                      </a:lnTo>
                      <a:lnTo>
                        <a:pt x="127" y="149"/>
                      </a:lnTo>
                      <a:lnTo>
                        <a:pt x="127" y="153"/>
                      </a:lnTo>
                      <a:lnTo>
                        <a:pt x="130" y="161"/>
                      </a:lnTo>
                      <a:lnTo>
                        <a:pt x="137" y="152"/>
                      </a:lnTo>
                      <a:lnTo>
                        <a:pt x="138" y="156"/>
                      </a:lnTo>
                      <a:lnTo>
                        <a:pt x="153" y="144"/>
                      </a:lnTo>
                      <a:lnTo>
                        <a:pt x="154" y="133"/>
                      </a:lnTo>
                      <a:lnTo>
                        <a:pt x="151" y="125"/>
                      </a:lnTo>
                      <a:lnTo>
                        <a:pt x="146" y="123"/>
                      </a:lnTo>
                      <a:lnTo>
                        <a:pt x="137" y="124"/>
                      </a:lnTo>
                      <a:lnTo>
                        <a:pt x="129" y="126"/>
                      </a:lnTo>
                      <a:lnTo>
                        <a:pt x="126" y="120"/>
                      </a:lnTo>
                      <a:lnTo>
                        <a:pt x="119" y="120"/>
                      </a:lnTo>
                      <a:lnTo>
                        <a:pt x="114" y="128"/>
                      </a:lnTo>
                      <a:lnTo>
                        <a:pt x="112" y="123"/>
                      </a:lnTo>
                      <a:lnTo>
                        <a:pt x="113" y="117"/>
                      </a:lnTo>
                      <a:lnTo>
                        <a:pt x="119" y="109"/>
                      </a:lnTo>
                      <a:lnTo>
                        <a:pt x="118" y="107"/>
                      </a:lnTo>
                      <a:lnTo>
                        <a:pt x="108" y="109"/>
                      </a:lnTo>
                      <a:lnTo>
                        <a:pt x="108" y="106"/>
                      </a:lnTo>
                      <a:lnTo>
                        <a:pt x="117" y="102"/>
                      </a:lnTo>
                      <a:lnTo>
                        <a:pt x="117" y="93"/>
                      </a:lnTo>
                      <a:lnTo>
                        <a:pt x="118" y="92"/>
                      </a:lnTo>
                      <a:lnTo>
                        <a:pt x="118" y="80"/>
                      </a:lnTo>
                      <a:lnTo>
                        <a:pt x="122" y="66"/>
                      </a:lnTo>
                      <a:lnTo>
                        <a:pt x="132" y="48"/>
                      </a:lnTo>
                      <a:lnTo>
                        <a:pt x="132" y="39"/>
                      </a:lnTo>
                      <a:lnTo>
                        <a:pt x="126" y="20"/>
                      </a:lnTo>
                      <a:lnTo>
                        <a:pt x="128" y="10"/>
                      </a:lnTo>
                      <a:lnTo>
                        <a:pt x="130" y="2"/>
                      </a:lnTo>
                      <a:lnTo>
                        <a:pt x="129" y="0"/>
                      </a:lnTo>
                      <a:lnTo>
                        <a:pt x="123" y="6"/>
                      </a:lnTo>
                      <a:lnTo>
                        <a:pt x="101" y="17"/>
                      </a:lnTo>
                      <a:lnTo>
                        <a:pt x="85" y="34"/>
                      </a:lnTo>
                      <a:lnTo>
                        <a:pt x="83" y="45"/>
                      </a:lnTo>
                      <a:lnTo>
                        <a:pt x="71" y="54"/>
                      </a:lnTo>
                      <a:lnTo>
                        <a:pt x="28" y="63"/>
                      </a:lnTo>
                      <a:lnTo>
                        <a:pt x="20" y="71"/>
                      </a:lnTo>
                      <a:lnTo>
                        <a:pt x="15" y="82"/>
                      </a:lnTo>
                      <a:lnTo>
                        <a:pt x="8" y="107"/>
                      </a:lnTo>
                      <a:lnTo>
                        <a:pt x="6" y="119"/>
                      </a:lnTo>
                      <a:lnTo>
                        <a:pt x="0" y="134"/>
                      </a:lnTo>
                      <a:lnTo>
                        <a:pt x="0" y="146"/>
                      </a:lnTo>
                      <a:lnTo>
                        <a:pt x="3" y="174"/>
                      </a:lnTo>
                      <a:lnTo>
                        <a:pt x="6" y="185"/>
                      </a:lnTo>
                      <a:lnTo>
                        <a:pt x="6" y="199"/>
                      </a:lnTo>
                      <a:lnTo>
                        <a:pt x="4" y="216"/>
                      </a:lnTo>
                      <a:lnTo>
                        <a:pt x="9" y="216"/>
                      </a:lnTo>
                      <a:lnTo>
                        <a:pt x="12" y="214"/>
                      </a:lnTo>
                      <a:lnTo>
                        <a:pt x="21" y="219"/>
                      </a:lnTo>
                      <a:lnTo>
                        <a:pt x="28" y="226"/>
                      </a:lnTo>
                      <a:lnTo>
                        <a:pt x="33" y="236"/>
                      </a:lnTo>
                      <a:lnTo>
                        <a:pt x="33" y="269"/>
                      </a:lnTo>
                      <a:lnTo>
                        <a:pt x="35" y="279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8" name="Freeform 492"/>
                <p:cNvSpPr>
                  <a:spLocks noChangeAspect="1"/>
                </p:cNvSpPr>
                <p:nvPr/>
              </p:nvSpPr>
              <p:spPr bwMode="auto">
                <a:xfrm>
                  <a:off x="1919288" y="2584450"/>
                  <a:ext cx="895350" cy="976313"/>
                </a:xfrm>
                <a:custGeom>
                  <a:avLst/>
                  <a:gdLst>
                    <a:gd name="T0" fmla="*/ 18486 w 154"/>
                    <a:gd name="T1" fmla="*/ 440205 h 162"/>
                    <a:gd name="T2" fmla="*/ 51461 w 154"/>
                    <a:gd name="T3" fmla="*/ 493827 h 162"/>
                    <a:gd name="T4" fmla="*/ 79781 w 154"/>
                    <a:gd name="T5" fmla="*/ 530285 h 162"/>
                    <a:gd name="T6" fmla="*/ 108154 w 154"/>
                    <a:gd name="T7" fmla="*/ 566865 h 162"/>
                    <a:gd name="T8" fmla="*/ 131053 w 154"/>
                    <a:gd name="T9" fmla="*/ 603063 h 162"/>
                    <a:gd name="T10" fmla="*/ 159337 w 154"/>
                    <a:gd name="T11" fmla="*/ 641289 h 162"/>
                    <a:gd name="T12" fmla="*/ 173120 w 154"/>
                    <a:gd name="T13" fmla="*/ 678297 h 162"/>
                    <a:gd name="T14" fmla="*/ 187557 w 154"/>
                    <a:gd name="T15" fmla="*/ 695890 h 162"/>
                    <a:gd name="T16" fmla="*/ 196020 w 154"/>
                    <a:gd name="T17" fmla="*/ 705208 h 162"/>
                    <a:gd name="T18" fmla="*/ 210830 w 154"/>
                    <a:gd name="T19" fmla="*/ 731897 h 162"/>
                    <a:gd name="T20" fmla="*/ 210830 w 154"/>
                    <a:gd name="T21" fmla="*/ 741133 h 162"/>
                    <a:gd name="T22" fmla="*/ 239117 w 154"/>
                    <a:gd name="T23" fmla="*/ 731897 h 162"/>
                    <a:gd name="T24" fmla="*/ 263021 w 154"/>
                    <a:gd name="T25" fmla="*/ 714356 h 162"/>
                    <a:gd name="T26" fmla="*/ 280906 w 154"/>
                    <a:gd name="T27" fmla="*/ 678297 h 162"/>
                    <a:gd name="T28" fmla="*/ 299819 w 154"/>
                    <a:gd name="T29" fmla="*/ 650411 h 162"/>
                    <a:gd name="T30" fmla="*/ 319043 w 154"/>
                    <a:gd name="T31" fmla="*/ 631881 h 162"/>
                    <a:gd name="T32" fmla="*/ 337529 w 154"/>
                    <a:gd name="T33" fmla="*/ 603063 h 162"/>
                    <a:gd name="T34" fmla="*/ 350944 w 154"/>
                    <a:gd name="T35" fmla="*/ 585001 h 162"/>
                    <a:gd name="T36" fmla="*/ 350944 w 154"/>
                    <a:gd name="T37" fmla="*/ 539029 h 162"/>
                    <a:gd name="T38" fmla="*/ 332455 w 154"/>
                    <a:gd name="T39" fmla="*/ 530285 h 162"/>
                    <a:gd name="T40" fmla="*/ 327991 w 154"/>
                    <a:gd name="T41" fmla="*/ 493827 h 162"/>
                    <a:gd name="T42" fmla="*/ 319043 w 154"/>
                    <a:gd name="T43" fmla="*/ 458299 h 162"/>
                    <a:gd name="T44" fmla="*/ 322772 w 154"/>
                    <a:gd name="T45" fmla="*/ 403189 h 162"/>
                    <a:gd name="T46" fmla="*/ 314630 w 154"/>
                    <a:gd name="T47" fmla="*/ 310870 h 162"/>
                    <a:gd name="T48" fmla="*/ 319043 w 154"/>
                    <a:gd name="T49" fmla="*/ 292193 h 162"/>
                    <a:gd name="T50" fmla="*/ 299819 w 154"/>
                    <a:gd name="T51" fmla="*/ 202029 h 162"/>
                    <a:gd name="T52" fmla="*/ 295770 w 154"/>
                    <a:gd name="T53" fmla="*/ 174239 h 162"/>
                    <a:gd name="T54" fmla="*/ 280906 w 154"/>
                    <a:gd name="T55" fmla="*/ 138053 h 162"/>
                    <a:gd name="T56" fmla="*/ 299819 w 154"/>
                    <a:gd name="T57" fmla="*/ 81887 h 162"/>
                    <a:gd name="T58" fmla="*/ 299819 w 154"/>
                    <a:gd name="T59" fmla="*/ 26778 h 162"/>
                    <a:gd name="T60" fmla="*/ 309357 w 154"/>
                    <a:gd name="T61" fmla="*/ 8849 h 162"/>
                    <a:gd name="T62" fmla="*/ 280906 w 154"/>
                    <a:gd name="T63" fmla="*/ 0 h 162"/>
                    <a:gd name="T64" fmla="*/ 267483 w 154"/>
                    <a:gd name="T65" fmla="*/ 0 h 162"/>
                    <a:gd name="T66" fmla="*/ 248264 w 154"/>
                    <a:gd name="T67" fmla="*/ 17862 h 162"/>
                    <a:gd name="T68" fmla="*/ 224200 w 154"/>
                    <a:gd name="T69" fmla="*/ 8849 h 162"/>
                    <a:gd name="T70" fmla="*/ 206476 w 154"/>
                    <a:gd name="T71" fmla="*/ 8849 h 162"/>
                    <a:gd name="T72" fmla="*/ 178193 w 154"/>
                    <a:gd name="T73" fmla="*/ 26778 h 162"/>
                    <a:gd name="T74" fmla="*/ 159337 w 154"/>
                    <a:gd name="T75" fmla="*/ 45168 h 162"/>
                    <a:gd name="T76" fmla="*/ 141509 w 154"/>
                    <a:gd name="T77" fmla="*/ 63929 h 162"/>
                    <a:gd name="T78" fmla="*/ 116628 w 154"/>
                    <a:gd name="T79" fmla="*/ 91172 h 162"/>
                    <a:gd name="T80" fmla="*/ 116628 w 154"/>
                    <a:gd name="T81" fmla="*/ 91172 h 162"/>
                    <a:gd name="T82" fmla="*/ 121512 w 154"/>
                    <a:gd name="T83" fmla="*/ 109105 h 162"/>
                    <a:gd name="T84" fmla="*/ 121512 w 154"/>
                    <a:gd name="T85" fmla="*/ 117954 h 162"/>
                    <a:gd name="T86" fmla="*/ 121512 w 154"/>
                    <a:gd name="T87" fmla="*/ 146904 h 162"/>
                    <a:gd name="T88" fmla="*/ 126699 w 154"/>
                    <a:gd name="T89" fmla="*/ 165290 h 162"/>
                    <a:gd name="T90" fmla="*/ 131053 w 154"/>
                    <a:gd name="T91" fmla="*/ 184032 h 162"/>
                    <a:gd name="T92" fmla="*/ 131053 w 154"/>
                    <a:gd name="T93" fmla="*/ 202029 h 162"/>
                    <a:gd name="T94" fmla="*/ 102677 w 154"/>
                    <a:gd name="T95" fmla="*/ 220230 h 162"/>
                    <a:gd name="T96" fmla="*/ 89263 w 154"/>
                    <a:gd name="T97" fmla="*/ 238092 h 162"/>
                    <a:gd name="T98" fmla="*/ 89263 w 154"/>
                    <a:gd name="T99" fmla="*/ 247040 h 162"/>
                    <a:gd name="T100" fmla="*/ 89263 w 154"/>
                    <a:gd name="T101" fmla="*/ 256005 h 162"/>
                    <a:gd name="T102" fmla="*/ 70046 w 154"/>
                    <a:gd name="T103" fmla="*/ 282980 h 162"/>
                    <a:gd name="T104" fmla="*/ 56652 w 154"/>
                    <a:gd name="T105" fmla="*/ 310870 h 162"/>
                    <a:gd name="T106" fmla="*/ 38079 w 154"/>
                    <a:gd name="T107" fmla="*/ 320018 h 162"/>
                    <a:gd name="T108" fmla="*/ 18486 w 154"/>
                    <a:gd name="T109" fmla="*/ 328796 h 162"/>
                    <a:gd name="T110" fmla="*/ 9683 w 154"/>
                    <a:gd name="T111" fmla="*/ 338209 h 162"/>
                    <a:gd name="T112" fmla="*/ 0 w 154"/>
                    <a:gd name="T113" fmla="*/ 403189 h 162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154"/>
                    <a:gd name="T172" fmla="*/ 0 h 162"/>
                    <a:gd name="T173" fmla="*/ 154 w 154"/>
                    <a:gd name="T174" fmla="*/ 162 h 162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154" h="162">
                      <a:moveTo>
                        <a:pt x="0" y="92"/>
                      </a:moveTo>
                      <a:lnTo>
                        <a:pt x="8" y="96"/>
                      </a:lnTo>
                      <a:lnTo>
                        <a:pt x="14" y="102"/>
                      </a:lnTo>
                      <a:lnTo>
                        <a:pt x="22" y="108"/>
                      </a:lnTo>
                      <a:lnTo>
                        <a:pt x="28" y="112"/>
                      </a:lnTo>
                      <a:lnTo>
                        <a:pt x="34" y="116"/>
                      </a:lnTo>
                      <a:lnTo>
                        <a:pt x="40" y="120"/>
                      </a:lnTo>
                      <a:lnTo>
                        <a:pt x="46" y="124"/>
                      </a:lnTo>
                      <a:lnTo>
                        <a:pt x="52" y="128"/>
                      </a:lnTo>
                      <a:lnTo>
                        <a:pt x="56" y="132"/>
                      </a:lnTo>
                      <a:lnTo>
                        <a:pt x="62" y="136"/>
                      </a:lnTo>
                      <a:lnTo>
                        <a:pt x="68" y="140"/>
                      </a:lnTo>
                      <a:lnTo>
                        <a:pt x="74" y="144"/>
                      </a:lnTo>
                      <a:lnTo>
                        <a:pt x="74" y="148"/>
                      </a:lnTo>
                      <a:lnTo>
                        <a:pt x="78" y="148"/>
                      </a:lnTo>
                      <a:lnTo>
                        <a:pt x="80" y="152"/>
                      </a:lnTo>
                      <a:lnTo>
                        <a:pt x="82" y="152"/>
                      </a:lnTo>
                      <a:lnTo>
                        <a:pt x="84" y="154"/>
                      </a:lnTo>
                      <a:lnTo>
                        <a:pt x="90" y="156"/>
                      </a:lnTo>
                      <a:lnTo>
                        <a:pt x="90" y="160"/>
                      </a:lnTo>
                      <a:lnTo>
                        <a:pt x="88" y="162"/>
                      </a:lnTo>
                      <a:lnTo>
                        <a:pt x="90" y="162"/>
                      </a:lnTo>
                      <a:lnTo>
                        <a:pt x="96" y="162"/>
                      </a:lnTo>
                      <a:lnTo>
                        <a:pt x="102" y="160"/>
                      </a:lnTo>
                      <a:lnTo>
                        <a:pt x="108" y="158"/>
                      </a:lnTo>
                      <a:lnTo>
                        <a:pt x="112" y="156"/>
                      </a:lnTo>
                      <a:lnTo>
                        <a:pt x="116" y="152"/>
                      </a:lnTo>
                      <a:lnTo>
                        <a:pt x="120" y="148"/>
                      </a:lnTo>
                      <a:lnTo>
                        <a:pt x="126" y="146"/>
                      </a:lnTo>
                      <a:lnTo>
                        <a:pt x="128" y="142"/>
                      </a:lnTo>
                      <a:lnTo>
                        <a:pt x="132" y="140"/>
                      </a:lnTo>
                      <a:lnTo>
                        <a:pt x="136" y="138"/>
                      </a:lnTo>
                      <a:lnTo>
                        <a:pt x="140" y="136"/>
                      </a:lnTo>
                      <a:lnTo>
                        <a:pt x="144" y="132"/>
                      </a:lnTo>
                      <a:lnTo>
                        <a:pt x="146" y="130"/>
                      </a:lnTo>
                      <a:lnTo>
                        <a:pt x="150" y="128"/>
                      </a:lnTo>
                      <a:lnTo>
                        <a:pt x="154" y="124"/>
                      </a:lnTo>
                      <a:lnTo>
                        <a:pt x="150" y="118"/>
                      </a:lnTo>
                      <a:lnTo>
                        <a:pt x="146" y="116"/>
                      </a:lnTo>
                      <a:lnTo>
                        <a:pt x="142" y="116"/>
                      </a:lnTo>
                      <a:lnTo>
                        <a:pt x="140" y="114"/>
                      </a:lnTo>
                      <a:lnTo>
                        <a:pt x="140" y="108"/>
                      </a:lnTo>
                      <a:lnTo>
                        <a:pt x="136" y="102"/>
                      </a:lnTo>
                      <a:lnTo>
                        <a:pt x="136" y="100"/>
                      </a:lnTo>
                      <a:lnTo>
                        <a:pt x="138" y="98"/>
                      </a:lnTo>
                      <a:lnTo>
                        <a:pt x="138" y="88"/>
                      </a:lnTo>
                      <a:lnTo>
                        <a:pt x="138" y="74"/>
                      </a:lnTo>
                      <a:lnTo>
                        <a:pt x="134" y="68"/>
                      </a:lnTo>
                      <a:lnTo>
                        <a:pt x="134" y="66"/>
                      </a:lnTo>
                      <a:lnTo>
                        <a:pt x="136" y="64"/>
                      </a:lnTo>
                      <a:lnTo>
                        <a:pt x="134" y="48"/>
                      </a:lnTo>
                      <a:lnTo>
                        <a:pt x="128" y="44"/>
                      </a:lnTo>
                      <a:lnTo>
                        <a:pt x="128" y="42"/>
                      </a:lnTo>
                      <a:lnTo>
                        <a:pt x="126" y="38"/>
                      </a:lnTo>
                      <a:lnTo>
                        <a:pt x="122" y="36"/>
                      </a:lnTo>
                      <a:lnTo>
                        <a:pt x="120" y="30"/>
                      </a:lnTo>
                      <a:lnTo>
                        <a:pt x="128" y="24"/>
                      </a:lnTo>
                      <a:lnTo>
                        <a:pt x="128" y="18"/>
                      </a:lnTo>
                      <a:lnTo>
                        <a:pt x="128" y="12"/>
                      </a:lnTo>
                      <a:lnTo>
                        <a:pt x="128" y="6"/>
                      </a:lnTo>
                      <a:lnTo>
                        <a:pt x="132" y="2"/>
                      </a:lnTo>
                      <a:lnTo>
                        <a:pt x="124" y="2"/>
                      </a:lnTo>
                      <a:lnTo>
                        <a:pt x="120" y="0"/>
                      </a:lnTo>
                      <a:lnTo>
                        <a:pt x="118" y="2"/>
                      </a:lnTo>
                      <a:lnTo>
                        <a:pt x="114" y="0"/>
                      </a:lnTo>
                      <a:lnTo>
                        <a:pt x="112" y="2"/>
                      </a:lnTo>
                      <a:lnTo>
                        <a:pt x="106" y="4"/>
                      </a:lnTo>
                      <a:lnTo>
                        <a:pt x="104" y="2"/>
                      </a:lnTo>
                      <a:lnTo>
                        <a:pt x="96" y="2"/>
                      </a:lnTo>
                      <a:lnTo>
                        <a:pt x="92" y="2"/>
                      </a:lnTo>
                      <a:lnTo>
                        <a:pt x="88" y="2"/>
                      </a:lnTo>
                      <a:lnTo>
                        <a:pt x="86" y="4"/>
                      </a:lnTo>
                      <a:lnTo>
                        <a:pt x="76" y="6"/>
                      </a:lnTo>
                      <a:lnTo>
                        <a:pt x="68" y="8"/>
                      </a:lnTo>
                      <a:lnTo>
                        <a:pt x="68" y="10"/>
                      </a:lnTo>
                      <a:lnTo>
                        <a:pt x="66" y="10"/>
                      </a:lnTo>
                      <a:lnTo>
                        <a:pt x="60" y="14"/>
                      </a:lnTo>
                      <a:lnTo>
                        <a:pt x="56" y="18"/>
                      </a:lnTo>
                      <a:lnTo>
                        <a:pt x="50" y="20"/>
                      </a:lnTo>
                      <a:lnTo>
                        <a:pt x="52" y="22"/>
                      </a:lnTo>
                      <a:lnTo>
                        <a:pt x="52" y="24"/>
                      </a:lnTo>
                      <a:lnTo>
                        <a:pt x="52" y="26"/>
                      </a:lnTo>
                      <a:lnTo>
                        <a:pt x="52" y="28"/>
                      </a:lnTo>
                      <a:lnTo>
                        <a:pt x="52" y="32"/>
                      </a:lnTo>
                      <a:lnTo>
                        <a:pt x="54" y="34"/>
                      </a:lnTo>
                      <a:lnTo>
                        <a:pt x="54" y="36"/>
                      </a:lnTo>
                      <a:lnTo>
                        <a:pt x="54" y="38"/>
                      </a:lnTo>
                      <a:lnTo>
                        <a:pt x="56" y="40"/>
                      </a:lnTo>
                      <a:lnTo>
                        <a:pt x="58" y="44"/>
                      </a:lnTo>
                      <a:lnTo>
                        <a:pt x="56" y="44"/>
                      </a:lnTo>
                      <a:lnTo>
                        <a:pt x="56" y="46"/>
                      </a:lnTo>
                      <a:lnTo>
                        <a:pt x="44" y="48"/>
                      </a:lnTo>
                      <a:lnTo>
                        <a:pt x="44" y="50"/>
                      </a:lnTo>
                      <a:lnTo>
                        <a:pt x="38" y="52"/>
                      </a:lnTo>
                      <a:lnTo>
                        <a:pt x="36" y="54"/>
                      </a:lnTo>
                      <a:lnTo>
                        <a:pt x="38" y="54"/>
                      </a:lnTo>
                      <a:lnTo>
                        <a:pt x="38" y="56"/>
                      </a:lnTo>
                      <a:lnTo>
                        <a:pt x="38" y="58"/>
                      </a:lnTo>
                      <a:lnTo>
                        <a:pt x="30" y="62"/>
                      </a:lnTo>
                      <a:lnTo>
                        <a:pt x="26" y="66"/>
                      </a:lnTo>
                      <a:lnTo>
                        <a:pt x="24" y="68"/>
                      </a:lnTo>
                      <a:lnTo>
                        <a:pt x="16" y="68"/>
                      </a:lnTo>
                      <a:lnTo>
                        <a:pt x="16" y="70"/>
                      </a:lnTo>
                      <a:lnTo>
                        <a:pt x="12" y="70"/>
                      </a:lnTo>
                      <a:lnTo>
                        <a:pt x="8" y="72"/>
                      </a:lnTo>
                      <a:lnTo>
                        <a:pt x="6" y="72"/>
                      </a:lnTo>
                      <a:lnTo>
                        <a:pt x="4" y="74"/>
                      </a:lnTo>
                      <a:lnTo>
                        <a:pt x="0" y="78"/>
                      </a:lnTo>
                      <a:lnTo>
                        <a:pt x="0" y="88"/>
                      </a:lnTo>
                      <a:lnTo>
                        <a:pt x="0" y="92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9" name="Freeform 108"/>
                <p:cNvSpPr>
                  <a:spLocks noChangeAspect="1"/>
                </p:cNvSpPr>
                <p:nvPr/>
              </p:nvSpPr>
              <p:spPr bwMode="auto">
                <a:xfrm>
                  <a:off x="1601788" y="3092450"/>
                  <a:ext cx="25400" cy="20638"/>
                </a:xfrm>
                <a:custGeom>
                  <a:avLst/>
                  <a:gdLst>
                    <a:gd name="T0" fmla="*/ 8192 w 4"/>
                    <a:gd name="T1" fmla="*/ 0 h 4"/>
                    <a:gd name="T2" fmla="*/ 0 w 4"/>
                    <a:gd name="T3" fmla="*/ 3287 h 4"/>
                    <a:gd name="T4" fmla="*/ 8192 w 4"/>
                    <a:gd name="T5" fmla="*/ 3287 h 4"/>
                    <a:gd name="T6" fmla="*/ 16384 w 4"/>
                    <a:gd name="T7" fmla="*/ 1878 h 4"/>
                    <a:gd name="T8" fmla="*/ 16384 w 4"/>
                    <a:gd name="T9" fmla="*/ 0 h 4"/>
                    <a:gd name="T10" fmla="*/ 8192 w 4"/>
                    <a:gd name="T11" fmla="*/ 0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"/>
                    <a:gd name="T19" fmla="*/ 0 h 4"/>
                    <a:gd name="T20" fmla="*/ 4 w 4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" h="4">
                      <a:moveTo>
                        <a:pt x="2" y="0"/>
                      </a:moveTo>
                      <a:lnTo>
                        <a:pt x="0" y="4"/>
                      </a:lnTo>
                      <a:lnTo>
                        <a:pt x="2" y="4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10" name="Freeform 109"/>
                <p:cNvSpPr>
                  <a:spLocks noChangeAspect="1"/>
                </p:cNvSpPr>
                <p:nvPr/>
              </p:nvSpPr>
              <p:spPr bwMode="auto">
                <a:xfrm>
                  <a:off x="1697038" y="3028950"/>
                  <a:ext cx="12700" cy="23813"/>
                </a:xfrm>
                <a:custGeom>
                  <a:avLst/>
                  <a:gdLst>
                    <a:gd name="T0" fmla="*/ 8192 w 2"/>
                    <a:gd name="T1" fmla="*/ 0 h 4"/>
                    <a:gd name="T2" fmla="*/ 0 w 2"/>
                    <a:gd name="T3" fmla="*/ 8192 h 4"/>
                    <a:gd name="T4" fmla="*/ 0 w 2"/>
                    <a:gd name="T5" fmla="*/ 16384 h 4"/>
                    <a:gd name="T6" fmla="*/ 8192 w 2"/>
                    <a:gd name="T7" fmla="*/ 8192 h 4"/>
                    <a:gd name="T8" fmla="*/ 8192 w 2"/>
                    <a:gd name="T9" fmla="*/ 0 h 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"/>
                    <a:gd name="T16" fmla="*/ 0 h 4"/>
                    <a:gd name="T17" fmla="*/ 2 w 2"/>
                    <a:gd name="T18" fmla="*/ 4 h 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" h="4">
                      <a:moveTo>
                        <a:pt x="2" y="0"/>
                      </a:move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2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11" name="Freeform 110"/>
                <p:cNvSpPr>
                  <a:spLocks noChangeAspect="1"/>
                </p:cNvSpPr>
                <p:nvPr/>
              </p:nvSpPr>
              <p:spPr bwMode="auto">
                <a:xfrm>
                  <a:off x="1733550" y="2644775"/>
                  <a:ext cx="523875" cy="468313"/>
                </a:xfrm>
                <a:custGeom>
                  <a:avLst/>
                  <a:gdLst>
                    <a:gd name="T0" fmla="*/ 76144 w 90"/>
                    <a:gd name="T1" fmla="*/ 344794 h 78"/>
                    <a:gd name="T2" fmla="*/ 57104 w 90"/>
                    <a:gd name="T3" fmla="*/ 344794 h 78"/>
                    <a:gd name="T4" fmla="*/ 38444 w 90"/>
                    <a:gd name="T5" fmla="*/ 344794 h 78"/>
                    <a:gd name="T6" fmla="*/ 18716 w 90"/>
                    <a:gd name="T7" fmla="*/ 344794 h 78"/>
                    <a:gd name="T8" fmla="*/ 0 w 90"/>
                    <a:gd name="T9" fmla="*/ 344794 h 78"/>
                    <a:gd name="T10" fmla="*/ 0 w 90"/>
                    <a:gd name="T11" fmla="*/ 336234 h 78"/>
                    <a:gd name="T12" fmla="*/ 23482 w 90"/>
                    <a:gd name="T13" fmla="*/ 327645 h 78"/>
                    <a:gd name="T14" fmla="*/ 33632 w 90"/>
                    <a:gd name="T15" fmla="*/ 310162 h 78"/>
                    <a:gd name="T16" fmla="*/ 47644 w 90"/>
                    <a:gd name="T17" fmla="*/ 283771 h 78"/>
                    <a:gd name="T18" fmla="*/ 51933 w 90"/>
                    <a:gd name="T19" fmla="*/ 275052 h 78"/>
                    <a:gd name="T20" fmla="*/ 57104 w 90"/>
                    <a:gd name="T21" fmla="*/ 247925 h 78"/>
                    <a:gd name="T22" fmla="*/ 57104 w 90"/>
                    <a:gd name="T23" fmla="*/ 239206 h 78"/>
                    <a:gd name="T24" fmla="*/ 57104 w 90"/>
                    <a:gd name="T25" fmla="*/ 230341 h 78"/>
                    <a:gd name="T26" fmla="*/ 57104 w 90"/>
                    <a:gd name="T27" fmla="*/ 195332 h 78"/>
                    <a:gd name="T28" fmla="*/ 62310 w 90"/>
                    <a:gd name="T29" fmla="*/ 177748 h 78"/>
                    <a:gd name="T30" fmla="*/ 66952 w 90"/>
                    <a:gd name="T31" fmla="*/ 167046 h 78"/>
                    <a:gd name="T32" fmla="*/ 70849 w 90"/>
                    <a:gd name="T33" fmla="*/ 149762 h 78"/>
                    <a:gd name="T34" fmla="*/ 80639 w 90"/>
                    <a:gd name="T35" fmla="*/ 114437 h 78"/>
                    <a:gd name="T36" fmla="*/ 99250 w 90"/>
                    <a:gd name="T37" fmla="*/ 97044 h 78"/>
                    <a:gd name="T38" fmla="*/ 114271 w 90"/>
                    <a:gd name="T39" fmla="*/ 78744 h 78"/>
                    <a:gd name="T40" fmla="*/ 119081 w 90"/>
                    <a:gd name="T41" fmla="*/ 61194 h 78"/>
                    <a:gd name="T42" fmla="*/ 127953 w 90"/>
                    <a:gd name="T43" fmla="*/ 17288 h 78"/>
                    <a:gd name="T44" fmla="*/ 137745 w 90"/>
                    <a:gd name="T45" fmla="*/ 0 h 78"/>
                    <a:gd name="T46" fmla="*/ 142945 w 90"/>
                    <a:gd name="T47" fmla="*/ 26128 h 78"/>
                    <a:gd name="T48" fmla="*/ 156776 w 90"/>
                    <a:gd name="T49" fmla="*/ 34798 h 78"/>
                    <a:gd name="T50" fmla="*/ 179881 w 90"/>
                    <a:gd name="T51" fmla="*/ 26128 h 78"/>
                    <a:gd name="T52" fmla="*/ 189678 w 90"/>
                    <a:gd name="T53" fmla="*/ 34798 h 78"/>
                    <a:gd name="T54" fmla="*/ 189678 w 90"/>
                    <a:gd name="T55" fmla="*/ 34798 h 78"/>
                    <a:gd name="T56" fmla="*/ 194874 w 90"/>
                    <a:gd name="T57" fmla="*/ 43873 h 78"/>
                    <a:gd name="T58" fmla="*/ 194874 w 90"/>
                    <a:gd name="T59" fmla="*/ 43873 h 78"/>
                    <a:gd name="T60" fmla="*/ 194874 w 90"/>
                    <a:gd name="T61" fmla="*/ 43873 h 78"/>
                    <a:gd name="T62" fmla="*/ 200374 w 90"/>
                    <a:gd name="T63" fmla="*/ 52591 h 78"/>
                    <a:gd name="T64" fmla="*/ 200374 w 90"/>
                    <a:gd name="T65" fmla="*/ 52591 h 78"/>
                    <a:gd name="T66" fmla="*/ 200374 w 90"/>
                    <a:gd name="T67" fmla="*/ 61194 h 78"/>
                    <a:gd name="T68" fmla="*/ 200374 w 90"/>
                    <a:gd name="T69" fmla="*/ 70042 h 78"/>
                    <a:gd name="T70" fmla="*/ 203363 w 90"/>
                    <a:gd name="T71" fmla="*/ 78744 h 78"/>
                    <a:gd name="T72" fmla="*/ 200374 w 90"/>
                    <a:gd name="T73" fmla="*/ 97044 h 78"/>
                    <a:gd name="T74" fmla="*/ 203363 w 90"/>
                    <a:gd name="T75" fmla="*/ 105856 h 78"/>
                    <a:gd name="T76" fmla="*/ 203363 w 90"/>
                    <a:gd name="T77" fmla="*/ 114437 h 78"/>
                    <a:gd name="T78" fmla="*/ 203363 w 90"/>
                    <a:gd name="T79" fmla="*/ 123173 h 78"/>
                    <a:gd name="T80" fmla="*/ 208563 w 90"/>
                    <a:gd name="T81" fmla="*/ 132281 h 78"/>
                    <a:gd name="T82" fmla="*/ 213888 w 90"/>
                    <a:gd name="T83" fmla="*/ 149762 h 78"/>
                    <a:gd name="T84" fmla="*/ 208563 w 90"/>
                    <a:gd name="T85" fmla="*/ 149762 h 78"/>
                    <a:gd name="T86" fmla="*/ 208563 w 90"/>
                    <a:gd name="T87" fmla="*/ 158498 h 78"/>
                    <a:gd name="T88" fmla="*/ 179881 w 90"/>
                    <a:gd name="T89" fmla="*/ 167046 h 78"/>
                    <a:gd name="T90" fmla="*/ 179881 w 90"/>
                    <a:gd name="T91" fmla="*/ 177748 h 78"/>
                    <a:gd name="T92" fmla="*/ 166368 w 90"/>
                    <a:gd name="T93" fmla="*/ 186468 h 78"/>
                    <a:gd name="T94" fmla="*/ 166368 w 90"/>
                    <a:gd name="T95" fmla="*/ 195332 h 78"/>
                    <a:gd name="T96" fmla="*/ 166368 w 90"/>
                    <a:gd name="T97" fmla="*/ 195332 h 78"/>
                    <a:gd name="T98" fmla="*/ 166368 w 90"/>
                    <a:gd name="T99" fmla="*/ 204011 h 78"/>
                    <a:gd name="T100" fmla="*/ 166368 w 90"/>
                    <a:gd name="T101" fmla="*/ 204011 h 78"/>
                    <a:gd name="T102" fmla="*/ 166368 w 90"/>
                    <a:gd name="T103" fmla="*/ 212532 h 78"/>
                    <a:gd name="T104" fmla="*/ 147039 w 90"/>
                    <a:gd name="T105" fmla="*/ 230341 h 78"/>
                    <a:gd name="T106" fmla="*/ 137745 w 90"/>
                    <a:gd name="T107" fmla="*/ 247925 h 78"/>
                    <a:gd name="T108" fmla="*/ 132574 w 90"/>
                    <a:gd name="T109" fmla="*/ 256486 h 78"/>
                    <a:gd name="T110" fmla="*/ 114271 w 90"/>
                    <a:gd name="T111" fmla="*/ 256486 h 78"/>
                    <a:gd name="T112" fmla="*/ 114271 w 90"/>
                    <a:gd name="T113" fmla="*/ 266258 h 78"/>
                    <a:gd name="T114" fmla="*/ 104847 w 90"/>
                    <a:gd name="T115" fmla="*/ 266258 h 78"/>
                    <a:gd name="T116" fmla="*/ 94124 w 90"/>
                    <a:gd name="T117" fmla="*/ 275052 h 78"/>
                    <a:gd name="T118" fmla="*/ 91053 w 90"/>
                    <a:gd name="T119" fmla="*/ 275052 h 78"/>
                    <a:gd name="T120" fmla="*/ 85765 w 90"/>
                    <a:gd name="T121" fmla="*/ 283771 h 78"/>
                    <a:gd name="T122" fmla="*/ 76144 w 90"/>
                    <a:gd name="T123" fmla="*/ 301444 h 78"/>
                    <a:gd name="T124" fmla="*/ 76144 w 90"/>
                    <a:gd name="T125" fmla="*/ 344794 h 78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90"/>
                    <a:gd name="T190" fmla="*/ 0 h 78"/>
                    <a:gd name="T191" fmla="*/ 90 w 90"/>
                    <a:gd name="T192" fmla="*/ 78 h 78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90" h="78">
                      <a:moveTo>
                        <a:pt x="32" y="78"/>
                      </a:moveTo>
                      <a:lnTo>
                        <a:pt x="24" y="78"/>
                      </a:lnTo>
                      <a:lnTo>
                        <a:pt x="16" y="78"/>
                      </a:lnTo>
                      <a:lnTo>
                        <a:pt x="8" y="78"/>
                      </a:lnTo>
                      <a:lnTo>
                        <a:pt x="0" y="78"/>
                      </a:lnTo>
                      <a:lnTo>
                        <a:pt x="0" y="76"/>
                      </a:lnTo>
                      <a:lnTo>
                        <a:pt x="10" y="74"/>
                      </a:lnTo>
                      <a:lnTo>
                        <a:pt x="14" y="70"/>
                      </a:lnTo>
                      <a:lnTo>
                        <a:pt x="20" y="64"/>
                      </a:lnTo>
                      <a:lnTo>
                        <a:pt x="22" y="62"/>
                      </a:lnTo>
                      <a:lnTo>
                        <a:pt x="24" y="56"/>
                      </a:lnTo>
                      <a:lnTo>
                        <a:pt x="24" y="54"/>
                      </a:lnTo>
                      <a:lnTo>
                        <a:pt x="24" y="52"/>
                      </a:lnTo>
                      <a:lnTo>
                        <a:pt x="24" y="44"/>
                      </a:lnTo>
                      <a:lnTo>
                        <a:pt x="26" y="40"/>
                      </a:lnTo>
                      <a:lnTo>
                        <a:pt x="28" y="38"/>
                      </a:lnTo>
                      <a:lnTo>
                        <a:pt x="30" y="34"/>
                      </a:lnTo>
                      <a:lnTo>
                        <a:pt x="34" y="26"/>
                      </a:lnTo>
                      <a:lnTo>
                        <a:pt x="42" y="22"/>
                      </a:lnTo>
                      <a:lnTo>
                        <a:pt x="48" y="18"/>
                      </a:lnTo>
                      <a:lnTo>
                        <a:pt x="50" y="14"/>
                      </a:lnTo>
                      <a:lnTo>
                        <a:pt x="54" y="4"/>
                      </a:lnTo>
                      <a:lnTo>
                        <a:pt x="58" y="0"/>
                      </a:lnTo>
                      <a:lnTo>
                        <a:pt x="60" y="6"/>
                      </a:lnTo>
                      <a:lnTo>
                        <a:pt x="66" y="8"/>
                      </a:lnTo>
                      <a:lnTo>
                        <a:pt x="76" y="6"/>
                      </a:lnTo>
                      <a:lnTo>
                        <a:pt x="80" y="8"/>
                      </a:lnTo>
                      <a:lnTo>
                        <a:pt x="82" y="10"/>
                      </a:lnTo>
                      <a:lnTo>
                        <a:pt x="84" y="12"/>
                      </a:lnTo>
                      <a:lnTo>
                        <a:pt x="84" y="14"/>
                      </a:lnTo>
                      <a:lnTo>
                        <a:pt x="84" y="16"/>
                      </a:lnTo>
                      <a:lnTo>
                        <a:pt x="86" y="18"/>
                      </a:lnTo>
                      <a:lnTo>
                        <a:pt x="84" y="22"/>
                      </a:lnTo>
                      <a:lnTo>
                        <a:pt x="86" y="24"/>
                      </a:lnTo>
                      <a:lnTo>
                        <a:pt x="86" y="26"/>
                      </a:lnTo>
                      <a:lnTo>
                        <a:pt x="86" y="28"/>
                      </a:lnTo>
                      <a:lnTo>
                        <a:pt x="88" y="30"/>
                      </a:lnTo>
                      <a:lnTo>
                        <a:pt x="90" y="34"/>
                      </a:lnTo>
                      <a:lnTo>
                        <a:pt x="88" y="34"/>
                      </a:lnTo>
                      <a:lnTo>
                        <a:pt x="88" y="36"/>
                      </a:lnTo>
                      <a:lnTo>
                        <a:pt x="76" y="38"/>
                      </a:lnTo>
                      <a:lnTo>
                        <a:pt x="76" y="40"/>
                      </a:lnTo>
                      <a:lnTo>
                        <a:pt x="70" y="42"/>
                      </a:lnTo>
                      <a:lnTo>
                        <a:pt x="70" y="44"/>
                      </a:lnTo>
                      <a:lnTo>
                        <a:pt x="70" y="46"/>
                      </a:lnTo>
                      <a:lnTo>
                        <a:pt x="70" y="48"/>
                      </a:lnTo>
                      <a:lnTo>
                        <a:pt x="62" y="52"/>
                      </a:lnTo>
                      <a:lnTo>
                        <a:pt x="58" y="56"/>
                      </a:lnTo>
                      <a:lnTo>
                        <a:pt x="56" y="58"/>
                      </a:lnTo>
                      <a:lnTo>
                        <a:pt x="48" y="58"/>
                      </a:lnTo>
                      <a:lnTo>
                        <a:pt x="48" y="60"/>
                      </a:lnTo>
                      <a:lnTo>
                        <a:pt x="44" y="60"/>
                      </a:lnTo>
                      <a:lnTo>
                        <a:pt x="40" y="62"/>
                      </a:lnTo>
                      <a:lnTo>
                        <a:pt x="38" y="62"/>
                      </a:lnTo>
                      <a:lnTo>
                        <a:pt x="36" y="64"/>
                      </a:lnTo>
                      <a:lnTo>
                        <a:pt x="32" y="68"/>
                      </a:lnTo>
                      <a:lnTo>
                        <a:pt x="32" y="7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12" name="Freeform 111"/>
                <p:cNvSpPr>
                  <a:spLocks noChangeAspect="1"/>
                </p:cNvSpPr>
                <p:nvPr/>
              </p:nvSpPr>
              <p:spPr bwMode="auto">
                <a:xfrm>
                  <a:off x="1557338" y="3065463"/>
                  <a:ext cx="33337" cy="38100"/>
                </a:xfrm>
                <a:custGeom>
                  <a:avLst/>
                  <a:gdLst>
                    <a:gd name="T0" fmla="*/ 5663 w 6"/>
                    <a:gd name="T1" fmla="*/ 0 h 6"/>
                    <a:gd name="T2" fmla="*/ 0 w 6"/>
                    <a:gd name="T3" fmla="*/ 20915 h 6"/>
                    <a:gd name="T4" fmla="*/ 0 w 6"/>
                    <a:gd name="T5" fmla="*/ 45316 h 6"/>
                    <a:gd name="T6" fmla="*/ 3089 w 6"/>
                    <a:gd name="T7" fmla="*/ 64131 h 6"/>
                    <a:gd name="T8" fmla="*/ 5663 w 6"/>
                    <a:gd name="T9" fmla="*/ 45316 h 6"/>
                    <a:gd name="T10" fmla="*/ 5663 w 6"/>
                    <a:gd name="T11" fmla="*/ 45316 h 6"/>
                    <a:gd name="T12" fmla="*/ 8703 w 6"/>
                    <a:gd name="T13" fmla="*/ 0 h 6"/>
                    <a:gd name="T14" fmla="*/ 5663 w 6"/>
                    <a:gd name="T15" fmla="*/ 0 h 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6"/>
                    <a:gd name="T25" fmla="*/ 0 h 6"/>
                    <a:gd name="T26" fmla="*/ 6 w 6"/>
                    <a:gd name="T27" fmla="*/ 6 h 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6" h="6">
                      <a:moveTo>
                        <a:pt x="4" y="0"/>
                      </a:move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4" y="4"/>
                      </a:lnTo>
                      <a:lnTo>
                        <a:pt x="6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13" name="Freeform 112"/>
                <p:cNvSpPr>
                  <a:spLocks noChangeAspect="1"/>
                </p:cNvSpPr>
                <p:nvPr/>
              </p:nvSpPr>
              <p:spPr bwMode="auto">
                <a:xfrm>
                  <a:off x="1673225" y="3065463"/>
                  <a:ext cx="23813" cy="26987"/>
                </a:xfrm>
                <a:custGeom>
                  <a:avLst/>
                  <a:gdLst>
                    <a:gd name="T0" fmla="*/ 16384 w 4"/>
                    <a:gd name="T1" fmla="*/ 0 h 4"/>
                    <a:gd name="T2" fmla="*/ 8192 w 4"/>
                    <a:gd name="T3" fmla="*/ 0 h 4"/>
                    <a:gd name="T4" fmla="*/ 0 w 4"/>
                    <a:gd name="T5" fmla="*/ 66330 h 4"/>
                    <a:gd name="T6" fmla="*/ 0 w 4"/>
                    <a:gd name="T7" fmla="*/ 66330 h 4"/>
                    <a:gd name="T8" fmla="*/ 16384 w 4"/>
                    <a:gd name="T9" fmla="*/ 66330 h 4"/>
                    <a:gd name="T10" fmla="*/ 16384 w 4"/>
                    <a:gd name="T11" fmla="*/ 0 h 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4"/>
                    <a:gd name="T19" fmla="*/ 0 h 4"/>
                    <a:gd name="T20" fmla="*/ 4 w 4"/>
                    <a:gd name="T21" fmla="*/ 4 h 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4" h="4">
                      <a:moveTo>
                        <a:pt x="4" y="0"/>
                      </a:moveTo>
                      <a:lnTo>
                        <a:pt x="2" y="0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14" name="Freeform 501"/>
                <p:cNvSpPr>
                  <a:spLocks noChangeAspect="1"/>
                </p:cNvSpPr>
                <p:nvPr/>
              </p:nvSpPr>
              <p:spPr bwMode="auto">
                <a:xfrm>
                  <a:off x="4164013" y="3825875"/>
                  <a:ext cx="12700" cy="12700"/>
                </a:xfrm>
                <a:custGeom>
                  <a:avLst/>
                  <a:gdLst>
                    <a:gd name="T0" fmla="*/ 8192 w 2"/>
                    <a:gd name="T1" fmla="*/ 0 h 2"/>
                    <a:gd name="T2" fmla="*/ 0 w 2"/>
                    <a:gd name="T3" fmla="*/ 8192 h 2"/>
                    <a:gd name="T4" fmla="*/ 8192 w 2"/>
                    <a:gd name="T5" fmla="*/ 0 h 2"/>
                    <a:gd name="T6" fmla="*/ 0 60000 65536"/>
                    <a:gd name="T7" fmla="*/ 0 60000 65536"/>
                    <a:gd name="T8" fmla="*/ 0 60000 65536"/>
                    <a:gd name="T9" fmla="*/ 0 w 2"/>
                    <a:gd name="T10" fmla="*/ 0 h 2"/>
                    <a:gd name="T11" fmla="*/ 2 w 2"/>
                    <a:gd name="T12" fmla="*/ 2 h 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" h="2">
                      <a:moveTo>
                        <a:pt x="2" y="0"/>
                      </a:moveTo>
                      <a:lnTo>
                        <a:pt x="0" y="2"/>
                      </a:lnTo>
                      <a:lnTo>
                        <a:pt x="2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15" name="Freeform 504"/>
                <p:cNvSpPr>
                  <a:spLocks noChangeAspect="1"/>
                </p:cNvSpPr>
                <p:nvPr/>
              </p:nvSpPr>
              <p:spPr bwMode="auto">
                <a:xfrm>
                  <a:off x="4164013" y="3814763"/>
                  <a:ext cx="12700" cy="11112"/>
                </a:xfrm>
                <a:custGeom>
                  <a:avLst/>
                  <a:gdLst>
                    <a:gd name="T0" fmla="*/ 0 w 2"/>
                    <a:gd name="T1" fmla="*/ 0 h 2"/>
                    <a:gd name="T2" fmla="*/ 8192 w 2"/>
                    <a:gd name="T3" fmla="*/ 8192 h 2"/>
                    <a:gd name="T4" fmla="*/ 8192 w 2"/>
                    <a:gd name="T5" fmla="*/ 0 h 2"/>
                    <a:gd name="T6" fmla="*/ 0 w 2"/>
                    <a:gd name="T7" fmla="*/ 0 h 2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"/>
                    <a:gd name="T13" fmla="*/ 0 h 2"/>
                    <a:gd name="T14" fmla="*/ 2 w 2"/>
                    <a:gd name="T15" fmla="*/ 2 h 2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" h="2">
                      <a:moveTo>
                        <a:pt x="0" y="0"/>
                      </a:move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16" name="Freeform 508"/>
                <p:cNvSpPr>
                  <a:spLocks noChangeAspect="1"/>
                </p:cNvSpPr>
                <p:nvPr/>
              </p:nvSpPr>
              <p:spPr bwMode="auto">
                <a:xfrm>
                  <a:off x="4137025" y="3873500"/>
                  <a:ext cx="57150" cy="96838"/>
                </a:xfrm>
                <a:custGeom>
                  <a:avLst/>
                  <a:gdLst>
                    <a:gd name="T0" fmla="*/ 17187 w 10"/>
                    <a:gd name="T1" fmla="*/ 0 h 16"/>
                    <a:gd name="T2" fmla="*/ 4953 w 10"/>
                    <a:gd name="T3" fmla="*/ 16384 h 16"/>
                    <a:gd name="T4" fmla="*/ 4953 w 10"/>
                    <a:gd name="T5" fmla="*/ 16384 h 16"/>
                    <a:gd name="T6" fmla="*/ 0 w 10"/>
                    <a:gd name="T7" fmla="*/ 40960 h 16"/>
                    <a:gd name="T8" fmla="*/ 0 w 10"/>
                    <a:gd name="T9" fmla="*/ 57344 h 16"/>
                    <a:gd name="T10" fmla="*/ 0 w 10"/>
                    <a:gd name="T11" fmla="*/ 57344 h 16"/>
                    <a:gd name="T12" fmla="*/ 9046 w 10"/>
                    <a:gd name="T13" fmla="*/ 65536 h 16"/>
                    <a:gd name="T14" fmla="*/ 12903 w 10"/>
                    <a:gd name="T15" fmla="*/ 57344 h 16"/>
                    <a:gd name="T16" fmla="*/ 17187 w 10"/>
                    <a:gd name="T17" fmla="*/ 65536 h 16"/>
                    <a:gd name="T18" fmla="*/ 21920 w 10"/>
                    <a:gd name="T19" fmla="*/ 40960 h 16"/>
                    <a:gd name="T20" fmla="*/ 17187 w 10"/>
                    <a:gd name="T21" fmla="*/ 40960 h 16"/>
                    <a:gd name="T22" fmla="*/ 9046 w 10"/>
                    <a:gd name="T23" fmla="*/ 40960 h 16"/>
                    <a:gd name="T24" fmla="*/ 9046 w 10"/>
                    <a:gd name="T25" fmla="*/ 40960 h 16"/>
                    <a:gd name="T26" fmla="*/ 12903 w 10"/>
                    <a:gd name="T27" fmla="*/ 40960 h 16"/>
                    <a:gd name="T28" fmla="*/ 12903 w 10"/>
                    <a:gd name="T29" fmla="*/ 32768 h 16"/>
                    <a:gd name="T30" fmla="*/ 21920 w 10"/>
                    <a:gd name="T31" fmla="*/ 24576 h 16"/>
                    <a:gd name="T32" fmla="*/ 21920 w 10"/>
                    <a:gd name="T33" fmla="*/ 16384 h 16"/>
                    <a:gd name="T34" fmla="*/ 17187 w 10"/>
                    <a:gd name="T35" fmla="*/ 0 h 1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10"/>
                    <a:gd name="T55" fmla="*/ 0 h 16"/>
                    <a:gd name="T56" fmla="*/ 10 w 10"/>
                    <a:gd name="T57" fmla="*/ 16 h 1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10" h="16">
                      <a:moveTo>
                        <a:pt x="8" y="0"/>
                      </a:moveTo>
                      <a:lnTo>
                        <a:pt x="2" y="4"/>
                      </a:lnTo>
                      <a:lnTo>
                        <a:pt x="0" y="10"/>
                      </a:lnTo>
                      <a:lnTo>
                        <a:pt x="0" y="14"/>
                      </a:lnTo>
                      <a:lnTo>
                        <a:pt x="4" y="16"/>
                      </a:lnTo>
                      <a:lnTo>
                        <a:pt x="6" y="14"/>
                      </a:lnTo>
                      <a:lnTo>
                        <a:pt x="8" y="16"/>
                      </a:lnTo>
                      <a:lnTo>
                        <a:pt x="10" y="10"/>
                      </a:lnTo>
                      <a:lnTo>
                        <a:pt x="8" y="10"/>
                      </a:lnTo>
                      <a:lnTo>
                        <a:pt x="4" y="10"/>
                      </a:lnTo>
                      <a:lnTo>
                        <a:pt x="6" y="10"/>
                      </a:lnTo>
                      <a:lnTo>
                        <a:pt x="6" y="8"/>
                      </a:lnTo>
                      <a:lnTo>
                        <a:pt x="10" y="6"/>
                      </a:lnTo>
                      <a:lnTo>
                        <a:pt x="10" y="4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17" name="Freeform 516"/>
                <p:cNvSpPr>
                  <a:spLocks noChangeAspect="1"/>
                </p:cNvSpPr>
                <p:nvPr/>
              </p:nvSpPr>
              <p:spPr bwMode="auto">
                <a:xfrm>
                  <a:off x="3892550" y="3605213"/>
                  <a:ext cx="293688" cy="290512"/>
                </a:xfrm>
                <a:custGeom>
                  <a:avLst/>
                  <a:gdLst>
                    <a:gd name="T0" fmla="*/ 40783 w 50"/>
                    <a:gd name="T1" fmla="*/ 0 h 48"/>
                    <a:gd name="T2" fmla="*/ 35453 w 50"/>
                    <a:gd name="T3" fmla="*/ 18066 h 48"/>
                    <a:gd name="T4" fmla="*/ 19882 w 50"/>
                    <a:gd name="T5" fmla="*/ 27495 h 48"/>
                    <a:gd name="T6" fmla="*/ 15479 w 50"/>
                    <a:gd name="T7" fmla="*/ 36508 h 48"/>
                    <a:gd name="T8" fmla="*/ 10355 w 50"/>
                    <a:gd name="T9" fmla="*/ 36508 h 48"/>
                    <a:gd name="T10" fmla="*/ 0 w 50"/>
                    <a:gd name="T11" fmla="*/ 130497 h 48"/>
                    <a:gd name="T12" fmla="*/ 0 w 50"/>
                    <a:gd name="T13" fmla="*/ 149091 h 48"/>
                    <a:gd name="T14" fmla="*/ 10355 w 50"/>
                    <a:gd name="T15" fmla="*/ 149091 h 48"/>
                    <a:gd name="T16" fmla="*/ 10355 w 50"/>
                    <a:gd name="T17" fmla="*/ 139823 h 48"/>
                    <a:gd name="T18" fmla="*/ 15479 w 50"/>
                    <a:gd name="T19" fmla="*/ 139823 h 48"/>
                    <a:gd name="T20" fmla="*/ 19882 w 50"/>
                    <a:gd name="T21" fmla="*/ 157997 h 48"/>
                    <a:gd name="T22" fmla="*/ 24342 w 50"/>
                    <a:gd name="T23" fmla="*/ 130497 h 48"/>
                    <a:gd name="T24" fmla="*/ 35453 w 50"/>
                    <a:gd name="T25" fmla="*/ 139823 h 48"/>
                    <a:gd name="T26" fmla="*/ 35453 w 50"/>
                    <a:gd name="T27" fmla="*/ 139823 h 48"/>
                    <a:gd name="T28" fmla="*/ 45792 w 50"/>
                    <a:gd name="T29" fmla="*/ 139823 h 48"/>
                    <a:gd name="T30" fmla="*/ 49659 w 50"/>
                    <a:gd name="T31" fmla="*/ 139823 h 48"/>
                    <a:gd name="T32" fmla="*/ 49659 w 50"/>
                    <a:gd name="T33" fmla="*/ 139823 h 48"/>
                    <a:gd name="T34" fmla="*/ 55421 w 50"/>
                    <a:gd name="T35" fmla="*/ 139823 h 48"/>
                    <a:gd name="T36" fmla="*/ 65230 w 50"/>
                    <a:gd name="T37" fmla="*/ 139823 h 48"/>
                    <a:gd name="T38" fmla="*/ 70900 w 50"/>
                    <a:gd name="T39" fmla="*/ 139823 h 48"/>
                    <a:gd name="T40" fmla="*/ 79755 w 50"/>
                    <a:gd name="T41" fmla="*/ 157997 h 48"/>
                    <a:gd name="T42" fmla="*/ 89735 w 50"/>
                    <a:gd name="T43" fmla="*/ 177142 h 48"/>
                    <a:gd name="T44" fmla="*/ 100591 w 50"/>
                    <a:gd name="T45" fmla="*/ 195605 h 48"/>
                    <a:gd name="T46" fmla="*/ 106408 w 50"/>
                    <a:gd name="T47" fmla="*/ 204682 h 48"/>
                    <a:gd name="T48" fmla="*/ 109559 w 50"/>
                    <a:gd name="T49" fmla="*/ 222573 h 48"/>
                    <a:gd name="T50" fmla="*/ 125242 w 50"/>
                    <a:gd name="T51" fmla="*/ 204682 h 48"/>
                    <a:gd name="T52" fmla="*/ 114831 w 50"/>
                    <a:gd name="T53" fmla="*/ 195605 h 48"/>
                    <a:gd name="T54" fmla="*/ 109559 w 50"/>
                    <a:gd name="T55" fmla="*/ 177142 h 48"/>
                    <a:gd name="T56" fmla="*/ 106408 w 50"/>
                    <a:gd name="T57" fmla="*/ 177142 h 48"/>
                    <a:gd name="T58" fmla="*/ 106408 w 50"/>
                    <a:gd name="T59" fmla="*/ 168006 h 48"/>
                    <a:gd name="T60" fmla="*/ 100591 w 50"/>
                    <a:gd name="T61" fmla="*/ 168006 h 48"/>
                    <a:gd name="T62" fmla="*/ 89735 w 50"/>
                    <a:gd name="T63" fmla="*/ 139823 h 48"/>
                    <a:gd name="T64" fmla="*/ 79755 w 50"/>
                    <a:gd name="T65" fmla="*/ 130497 h 48"/>
                    <a:gd name="T66" fmla="*/ 75494 w 50"/>
                    <a:gd name="T67" fmla="*/ 121497 h 48"/>
                    <a:gd name="T68" fmla="*/ 70900 w 50"/>
                    <a:gd name="T69" fmla="*/ 121497 h 48"/>
                    <a:gd name="T70" fmla="*/ 65230 w 50"/>
                    <a:gd name="T71" fmla="*/ 112284 h 48"/>
                    <a:gd name="T72" fmla="*/ 70900 w 50"/>
                    <a:gd name="T73" fmla="*/ 112284 h 48"/>
                    <a:gd name="T74" fmla="*/ 65230 w 50"/>
                    <a:gd name="T75" fmla="*/ 101286 h 48"/>
                    <a:gd name="T76" fmla="*/ 65230 w 50"/>
                    <a:gd name="T77" fmla="*/ 101286 h 48"/>
                    <a:gd name="T78" fmla="*/ 65230 w 50"/>
                    <a:gd name="T79" fmla="*/ 121497 h 48"/>
                    <a:gd name="T80" fmla="*/ 59808 w 50"/>
                    <a:gd name="T81" fmla="*/ 112284 h 48"/>
                    <a:gd name="T82" fmla="*/ 59808 w 50"/>
                    <a:gd name="T83" fmla="*/ 101286 h 48"/>
                    <a:gd name="T84" fmla="*/ 55421 w 50"/>
                    <a:gd name="T85" fmla="*/ 101286 h 48"/>
                    <a:gd name="T86" fmla="*/ 49659 w 50"/>
                    <a:gd name="T87" fmla="*/ 83137 h 48"/>
                    <a:gd name="T88" fmla="*/ 45792 w 50"/>
                    <a:gd name="T89" fmla="*/ 27495 h 48"/>
                    <a:gd name="T90" fmla="*/ 40783 w 50"/>
                    <a:gd name="T91" fmla="*/ 0 h 48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w 50"/>
                    <a:gd name="T139" fmla="*/ 0 h 48"/>
                    <a:gd name="T140" fmla="*/ 50 w 50"/>
                    <a:gd name="T141" fmla="*/ 48 h 48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T138" t="T139" r="T140" b="T141"/>
                  <a:pathLst>
                    <a:path w="50" h="48">
                      <a:moveTo>
                        <a:pt x="16" y="0"/>
                      </a:moveTo>
                      <a:lnTo>
                        <a:pt x="14" y="4"/>
                      </a:lnTo>
                      <a:lnTo>
                        <a:pt x="8" y="6"/>
                      </a:lnTo>
                      <a:lnTo>
                        <a:pt x="6" y="8"/>
                      </a:lnTo>
                      <a:lnTo>
                        <a:pt x="4" y="8"/>
                      </a:lnTo>
                      <a:lnTo>
                        <a:pt x="0" y="28"/>
                      </a:lnTo>
                      <a:lnTo>
                        <a:pt x="0" y="32"/>
                      </a:lnTo>
                      <a:lnTo>
                        <a:pt x="4" y="32"/>
                      </a:lnTo>
                      <a:lnTo>
                        <a:pt x="4" y="30"/>
                      </a:lnTo>
                      <a:lnTo>
                        <a:pt x="6" y="30"/>
                      </a:lnTo>
                      <a:lnTo>
                        <a:pt x="8" y="34"/>
                      </a:lnTo>
                      <a:lnTo>
                        <a:pt x="10" y="28"/>
                      </a:lnTo>
                      <a:lnTo>
                        <a:pt x="14" y="30"/>
                      </a:lnTo>
                      <a:lnTo>
                        <a:pt x="18" y="30"/>
                      </a:lnTo>
                      <a:lnTo>
                        <a:pt x="20" y="30"/>
                      </a:lnTo>
                      <a:lnTo>
                        <a:pt x="22" y="30"/>
                      </a:lnTo>
                      <a:lnTo>
                        <a:pt x="26" y="30"/>
                      </a:lnTo>
                      <a:lnTo>
                        <a:pt x="28" y="30"/>
                      </a:lnTo>
                      <a:lnTo>
                        <a:pt x="32" y="34"/>
                      </a:lnTo>
                      <a:lnTo>
                        <a:pt x="36" y="38"/>
                      </a:lnTo>
                      <a:lnTo>
                        <a:pt x="40" y="42"/>
                      </a:lnTo>
                      <a:lnTo>
                        <a:pt x="42" y="44"/>
                      </a:lnTo>
                      <a:lnTo>
                        <a:pt x="44" y="48"/>
                      </a:lnTo>
                      <a:lnTo>
                        <a:pt x="50" y="44"/>
                      </a:lnTo>
                      <a:lnTo>
                        <a:pt x="46" y="42"/>
                      </a:lnTo>
                      <a:lnTo>
                        <a:pt x="44" y="38"/>
                      </a:lnTo>
                      <a:lnTo>
                        <a:pt x="42" y="38"/>
                      </a:lnTo>
                      <a:lnTo>
                        <a:pt x="42" y="36"/>
                      </a:lnTo>
                      <a:lnTo>
                        <a:pt x="40" y="36"/>
                      </a:lnTo>
                      <a:lnTo>
                        <a:pt x="36" y="30"/>
                      </a:lnTo>
                      <a:lnTo>
                        <a:pt x="32" y="28"/>
                      </a:lnTo>
                      <a:lnTo>
                        <a:pt x="30" y="26"/>
                      </a:lnTo>
                      <a:lnTo>
                        <a:pt x="28" y="26"/>
                      </a:lnTo>
                      <a:lnTo>
                        <a:pt x="26" y="24"/>
                      </a:lnTo>
                      <a:lnTo>
                        <a:pt x="28" y="24"/>
                      </a:lnTo>
                      <a:lnTo>
                        <a:pt x="26" y="22"/>
                      </a:lnTo>
                      <a:lnTo>
                        <a:pt x="26" y="26"/>
                      </a:lnTo>
                      <a:lnTo>
                        <a:pt x="24" y="24"/>
                      </a:lnTo>
                      <a:lnTo>
                        <a:pt x="24" y="22"/>
                      </a:lnTo>
                      <a:lnTo>
                        <a:pt x="22" y="22"/>
                      </a:lnTo>
                      <a:lnTo>
                        <a:pt x="20" y="18"/>
                      </a:lnTo>
                      <a:lnTo>
                        <a:pt x="18" y="6"/>
                      </a:lnTo>
                      <a:lnTo>
                        <a:pt x="16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18" name="Freeform 518"/>
                <p:cNvSpPr>
                  <a:spLocks noChangeAspect="1"/>
                </p:cNvSpPr>
                <p:nvPr/>
              </p:nvSpPr>
              <p:spPr bwMode="auto">
                <a:xfrm>
                  <a:off x="3740150" y="3775075"/>
                  <a:ext cx="668338" cy="544513"/>
                </a:xfrm>
                <a:custGeom>
                  <a:avLst/>
                  <a:gdLst>
                    <a:gd name="T0" fmla="*/ 272672 w 114"/>
                    <a:gd name="T1" fmla="*/ 289479 h 90"/>
                    <a:gd name="T2" fmla="*/ 241513 w 114"/>
                    <a:gd name="T3" fmla="*/ 337574 h 90"/>
                    <a:gd name="T4" fmla="*/ 208079 w 114"/>
                    <a:gd name="T5" fmla="*/ 365800 h 90"/>
                    <a:gd name="T6" fmla="*/ 191752 w 114"/>
                    <a:gd name="T7" fmla="*/ 393444 h 90"/>
                    <a:gd name="T8" fmla="*/ 176034 w 114"/>
                    <a:gd name="T9" fmla="*/ 402740 h 90"/>
                    <a:gd name="T10" fmla="*/ 161349 w 114"/>
                    <a:gd name="T11" fmla="*/ 411702 h 90"/>
                    <a:gd name="T12" fmla="*/ 136912 w 114"/>
                    <a:gd name="T13" fmla="*/ 402740 h 90"/>
                    <a:gd name="T14" fmla="*/ 121092 w 114"/>
                    <a:gd name="T15" fmla="*/ 420867 h 90"/>
                    <a:gd name="T16" fmla="*/ 95893 w 114"/>
                    <a:gd name="T17" fmla="*/ 411702 h 90"/>
                    <a:gd name="T18" fmla="*/ 55645 w 114"/>
                    <a:gd name="T19" fmla="*/ 384058 h 90"/>
                    <a:gd name="T20" fmla="*/ 41020 w 114"/>
                    <a:gd name="T21" fmla="*/ 346870 h 90"/>
                    <a:gd name="T22" fmla="*/ 20021 w 114"/>
                    <a:gd name="T23" fmla="*/ 289479 h 90"/>
                    <a:gd name="T24" fmla="*/ 0 w 114"/>
                    <a:gd name="T25" fmla="*/ 261783 h 90"/>
                    <a:gd name="T26" fmla="*/ 5425 w 114"/>
                    <a:gd name="T27" fmla="*/ 242705 h 90"/>
                    <a:gd name="T28" fmla="*/ 20021 w 114"/>
                    <a:gd name="T29" fmla="*/ 233619 h 90"/>
                    <a:gd name="T30" fmla="*/ 25170 w 114"/>
                    <a:gd name="T31" fmla="*/ 160027 h 90"/>
                    <a:gd name="T32" fmla="*/ 35624 w 114"/>
                    <a:gd name="T33" fmla="*/ 140957 h 90"/>
                    <a:gd name="T34" fmla="*/ 49917 w 114"/>
                    <a:gd name="T35" fmla="*/ 83631 h 90"/>
                    <a:gd name="T36" fmla="*/ 65443 w 114"/>
                    <a:gd name="T37" fmla="*/ 27628 h 90"/>
                    <a:gd name="T38" fmla="*/ 75901 w 114"/>
                    <a:gd name="T39" fmla="*/ 18129 h 90"/>
                    <a:gd name="T40" fmla="*/ 80112 w 114"/>
                    <a:gd name="T41" fmla="*/ 8965 h 90"/>
                    <a:gd name="T42" fmla="*/ 91235 w 114"/>
                    <a:gd name="T43" fmla="*/ 0 h 90"/>
                    <a:gd name="T44" fmla="*/ 101274 w 114"/>
                    <a:gd name="T45" fmla="*/ 8965 h 90"/>
                    <a:gd name="T46" fmla="*/ 115751 w 114"/>
                    <a:gd name="T47" fmla="*/ 8965 h 90"/>
                    <a:gd name="T48" fmla="*/ 121092 w 114"/>
                    <a:gd name="T49" fmla="*/ 8965 h 90"/>
                    <a:gd name="T50" fmla="*/ 136912 w 114"/>
                    <a:gd name="T51" fmla="*/ 8965 h 90"/>
                    <a:gd name="T52" fmla="*/ 156721 w 114"/>
                    <a:gd name="T53" fmla="*/ 45886 h 90"/>
                    <a:gd name="T54" fmla="*/ 172547 w 114"/>
                    <a:gd name="T55" fmla="*/ 74137 h 90"/>
                    <a:gd name="T56" fmla="*/ 176034 w 114"/>
                    <a:gd name="T57" fmla="*/ 92792 h 90"/>
                    <a:gd name="T58" fmla="*/ 172547 w 114"/>
                    <a:gd name="T59" fmla="*/ 140957 h 90"/>
                    <a:gd name="T60" fmla="*/ 181447 w 114"/>
                    <a:gd name="T61" fmla="*/ 149921 h 90"/>
                    <a:gd name="T62" fmla="*/ 191752 w 114"/>
                    <a:gd name="T63" fmla="*/ 149921 h 90"/>
                    <a:gd name="T64" fmla="*/ 191752 w 114"/>
                    <a:gd name="T65" fmla="*/ 169120 h 90"/>
                    <a:gd name="T66" fmla="*/ 211658 w 114"/>
                    <a:gd name="T67" fmla="*/ 214802 h 90"/>
                    <a:gd name="T68" fmla="*/ 241513 w 114"/>
                    <a:gd name="T69" fmla="*/ 233619 h 90"/>
                    <a:gd name="T70" fmla="*/ 268438 w 114"/>
                    <a:gd name="T71" fmla="*/ 251662 h 90"/>
                    <a:gd name="T72" fmla="*/ 282518 w 114"/>
                    <a:gd name="T73" fmla="*/ 261783 h 90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114"/>
                    <a:gd name="T112" fmla="*/ 0 h 90"/>
                    <a:gd name="T113" fmla="*/ 114 w 114"/>
                    <a:gd name="T114" fmla="*/ 90 h 90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114" h="90">
                      <a:moveTo>
                        <a:pt x="112" y="56"/>
                      </a:moveTo>
                      <a:lnTo>
                        <a:pt x="108" y="62"/>
                      </a:lnTo>
                      <a:lnTo>
                        <a:pt x="102" y="68"/>
                      </a:lnTo>
                      <a:lnTo>
                        <a:pt x="96" y="72"/>
                      </a:lnTo>
                      <a:lnTo>
                        <a:pt x="92" y="78"/>
                      </a:lnTo>
                      <a:lnTo>
                        <a:pt x="82" y="78"/>
                      </a:lnTo>
                      <a:lnTo>
                        <a:pt x="78" y="80"/>
                      </a:lnTo>
                      <a:lnTo>
                        <a:pt x="76" y="84"/>
                      </a:lnTo>
                      <a:lnTo>
                        <a:pt x="70" y="84"/>
                      </a:lnTo>
                      <a:lnTo>
                        <a:pt x="70" y="86"/>
                      </a:lnTo>
                      <a:lnTo>
                        <a:pt x="68" y="86"/>
                      </a:lnTo>
                      <a:lnTo>
                        <a:pt x="64" y="88"/>
                      </a:lnTo>
                      <a:lnTo>
                        <a:pt x="58" y="84"/>
                      </a:lnTo>
                      <a:lnTo>
                        <a:pt x="54" y="86"/>
                      </a:lnTo>
                      <a:lnTo>
                        <a:pt x="52" y="88"/>
                      </a:lnTo>
                      <a:lnTo>
                        <a:pt x="48" y="90"/>
                      </a:lnTo>
                      <a:lnTo>
                        <a:pt x="46" y="90"/>
                      </a:lnTo>
                      <a:lnTo>
                        <a:pt x="38" y="88"/>
                      </a:lnTo>
                      <a:lnTo>
                        <a:pt x="28" y="82"/>
                      </a:lnTo>
                      <a:lnTo>
                        <a:pt x="22" y="82"/>
                      </a:lnTo>
                      <a:lnTo>
                        <a:pt x="22" y="76"/>
                      </a:lnTo>
                      <a:lnTo>
                        <a:pt x="16" y="74"/>
                      </a:lnTo>
                      <a:lnTo>
                        <a:pt x="14" y="66"/>
                      </a:lnTo>
                      <a:lnTo>
                        <a:pt x="8" y="62"/>
                      </a:lnTo>
                      <a:lnTo>
                        <a:pt x="6" y="58"/>
                      </a:lnTo>
                      <a:lnTo>
                        <a:pt x="0" y="56"/>
                      </a:lnTo>
                      <a:lnTo>
                        <a:pt x="2" y="54"/>
                      </a:lnTo>
                      <a:lnTo>
                        <a:pt x="2" y="52"/>
                      </a:lnTo>
                      <a:lnTo>
                        <a:pt x="6" y="52"/>
                      </a:lnTo>
                      <a:lnTo>
                        <a:pt x="8" y="50"/>
                      </a:lnTo>
                      <a:lnTo>
                        <a:pt x="10" y="34"/>
                      </a:lnTo>
                      <a:lnTo>
                        <a:pt x="12" y="32"/>
                      </a:lnTo>
                      <a:lnTo>
                        <a:pt x="14" y="30"/>
                      </a:lnTo>
                      <a:lnTo>
                        <a:pt x="16" y="24"/>
                      </a:lnTo>
                      <a:lnTo>
                        <a:pt x="20" y="18"/>
                      </a:lnTo>
                      <a:lnTo>
                        <a:pt x="24" y="14"/>
                      </a:lnTo>
                      <a:lnTo>
                        <a:pt x="26" y="6"/>
                      </a:lnTo>
                      <a:lnTo>
                        <a:pt x="26" y="4"/>
                      </a:lnTo>
                      <a:lnTo>
                        <a:pt x="30" y="4"/>
                      </a:lnTo>
                      <a:lnTo>
                        <a:pt x="30" y="2"/>
                      </a:lnTo>
                      <a:lnTo>
                        <a:pt x="32" y="2"/>
                      </a:lnTo>
                      <a:lnTo>
                        <a:pt x="34" y="6"/>
                      </a:lnTo>
                      <a:lnTo>
                        <a:pt x="36" y="0"/>
                      </a:lnTo>
                      <a:lnTo>
                        <a:pt x="40" y="2"/>
                      </a:lnTo>
                      <a:lnTo>
                        <a:pt x="44" y="2"/>
                      </a:lnTo>
                      <a:lnTo>
                        <a:pt x="46" y="2"/>
                      </a:lnTo>
                      <a:lnTo>
                        <a:pt x="48" y="2"/>
                      </a:lnTo>
                      <a:lnTo>
                        <a:pt x="52" y="2"/>
                      </a:lnTo>
                      <a:lnTo>
                        <a:pt x="54" y="2"/>
                      </a:lnTo>
                      <a:lnTo>
                        <a:pt x="58" y="4"/>
                      </a:lnTo>
                      <a:lnTo>
                        <a:pt x="62" y="10"/>
                      </a:lnTo>
                      <a:lnTo>
                        <a:pt x="66" y="12"/>
                      </a:lnTo>
                      <a:lnTo>
                        <a:pt x="68" y="16"/>
                      </a:lnTo>
                      <a:lnTo>
                        <a:pt x="70" y="20"/>
                      </a:lnTo>
                      <a:lnTo>
                        <a:pt x="68" y="26"/>
                      </a:lnTo>
                      <a:lnTo>
                        <a:pt x="68" y="30"/>
                      </a:lnTo>
                      <a:lnTo>
                        <a:pt x="72" y="32"/>
                      </a:lnTo>
                      <a:lnTo>
                        <a:pt x="74" y="30"/>
                      </a:lnTo>
                      <a:lnTo>
                        <a:pt x="76" y="32"/>
                      </a:lnTo>
                      <a:lnTo>
                        <a:pt x="74" y="32"/>
                      </a:lnTo>
                      <a:lnTo>
                        <a:pt x="76" y="36"/>
                      </a:lnTo>
                      <a:lnTo>
                        <a:pt x="80" y="42"/>
                      </a:lnTo>
                      <a:lnTo>
                        <a:pt x="84" y="46"/>
                      </a:lnTo>
                      <a:lnTo>
                        <a:pt x="90" y="48"/>
                      </a:lnTo>
                      <a:lnTo>
                        <a:pt x="96" y="50"/>
                      </a:lnTo>
                      <a:lnTo>
                        <a:pt x="100" y="52"/>
                      </a:lnTo>
                      <a:lnTo>
                        <a:pt x="106" y="54"/>
                      </a:lnTo>
                      <a:lnTo>
                        <a:pt x="114" y="54"/>
                      </a:lnTo>
                      <a:lnTo>
                        <a:pt x="112" y="56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19" name="Freeform 521"/>
                <p:cNvSpPr>
                  <a:spLocks noChangeAspect="1"/>
                </p:cNvSpPr>
                <p:nvPr/>
              </p:nvSpPr>
              <p:spPr bwMode="auto">
                <a:xfrm>
                  <a:off x="3252788" y="3351213"/>
                  <a:ext cx="735012" cy="968375"/>
                </a:xfrm>
                <a:custGeom>
                  <a:avLst/>
                  <a:gdLst>
                    <a:gd name="T0" fmla="*/ 296614 w 126"/>
                    <a:gd name="T1" fmla="*/ 190048 h 160"/>
                    <a:gd name="T2" fmla="*/ 283005 w 126"/>
                    <a:gd name="T3" fmla="*/ 180948 h 160"/>
                    <a:gd name="T4" fmla="*/ 278489 w 126"/>
                    <a:gd name="T5" fmla="*/ 133476 h 160"/>
                    <a:gd name="T6" fmla="*/ 273382 w 126"/>
                    <a:gd name="T7" fmla="*/ 65914 h 160"/>
                    <a:gd name="T8" fmla="*/ 263516 w 126"/>
                    <a:gd name="T9" fmla="*/ 18423 h 160"/>
                    <a:gd name="T10" fmla="*/ 249676 w 126"/>
                    <a:gd name="T11" fmla="*/ 0 h 160"/>
                    <a:gd name="T12" fmla="*/ 234701 w 126"/>
                    <a:gd name="T13" fmla="*/ 9098 h 160"/>
                    <a:gd name="T14" fmla="*/ 225534 w 126"/>
                    <a:gd name="T15" fmla="*/ 37307 h 160"/>
                    <a:gd name="T16" fmla="*/ 210359 w 126"/>
                    <a:gd name="T17" fmla="*/ 56564 h 160"/>
                    <a:gd name="T18" fmla="*/ 186641 w 126"/>
                    <a:gd name="T19" fmla="*/ 47507 h 160"/>
                    <a:gd name="T20" fmla="*/ 167862 w 126"/>
                    <a:gd name="T21" fmla="*/ 56564 h 160"/>
                    <a:gd name="T22" fmla="*/ 167862 w 126"/>
                    <a:gd name="T23" fmla="*/ 47507 h 160"/>
                    <a:gd name="T24" fmla="*/ 144252 w 126"/>
                    <a:gd name="T25" fmla="*/ 47507 h 160"/>
                    <a:gd name="T26" fmla="*/ 115554 w 126"/>
                    <a:gd name="T27" fmla="*/ 37307 h 160"/>
                    <a:gd name="T28" fmla="*/ 86368 w 126"/>
                    <a:gd name="T29" fmla="*/ 37307 h 160"/>
                    <a:gd name="T30" fmla="*/ 57500 w 126"/>
                    <a:gd name="T31" fmla="*/ 37307 h 160"/>
                    <a:gd name="T32" fmla="*/ 57500 w 126"/>
                    <a:gd name="T33" fmla="*/ 124118 h 160"/>
                    <a:gd name="T34" fmla="*/ 38681 w 126"/>
                    <a:gd name="T35" fmla="*/ 143706 h 160"/>
                    <a:gd name="T36" fmla="*/ 38681 w 126"/>
                    <a:gd name="T37" fmla="*/ 218222 h 160"/>
                    <a:gd name="T38" fmla="*/ 38681 w 126"/>
                    <a:gd name="T39" fmla="*/ 295458 h 160"/>
                    <a:gd name="T40" fmla="*/ 13745 w 126"/>
                    <a:gd name="T41" fmla="*/ 314424 h 160"/>
                    <a:gd name="T42" fmla="*/ 9824 w 126"/>
                    <a:gd name="T43" fmla="*/ 361930 h 160"/>
                    <a:gd name="T44" fmla="*/ 5136 w 126"/>
                    <a:gd name="T45" fmla="*/ 389304 h 160"/>
                    <a:gd name="T46" fmla="*/ 0 w 126"/>
                    <a:gd name="T47" fmla="*/ 408270 h 160"/>
                    <a:gd name="T48" fmla="*/ 9824 w 126"/>
                    <a:gd name="T49" fmla="*/ 427842 h 160"/>
                    <a:gd name="T50" fmla="*/ 18790 w 126"/>
                    <a:gd name="T51" fmla="*/ 474188 h 160"/>
                    <a:gd name="T52" fmla="*/ 28857 w 126"/>
                    <a:gd name="T53" fmla="*/ 513414 h 160"/>
                    <a:gd name="T54" fmla="*/ 28857 w 126"/>
                    <a:gd name="T55" fmla="*/ 561358 h 160"/>
                    <a:gd name="T56" fmla="*/ 38681 w 126"/>
                    <a:gd name="T57" fmla="*/ 570254 h 160"/>
                    <a:gd name="T58" fmla="*/ 52454 w 126"/>
                    <a:gd name="T59" fmla="*/ 579328 h 160"/>
                    <a:gd name="T60" fmla="*/ 63027 w 126"/>
                    <a:gd name="T61" fmla="*/ 607660 h 160"/>
                    <a:gd name="T62" fmla="*/ 86368 w 126"/>
                    <a:gd name="T63" fmla="*/ 666434 h 160"/>
                    <a:gd name="T64" fmla="*/ 100329 w 126"/>
                    <a:gd name="T65" fmla="*/ 704856 h 160"/>
                    <a:gd name="T66" fmla="*/ 120552 w 126"/>
                    <a:gd name="T67" fmla="*/ 732908 h 160"/>
                    <a:gd name="T68" fmla="*/ 138829 w 126"/>
                    <a:gd name="T69" fmla="*/ 732908 h 160"/>
                    <a:gd name="T70" fmla="*/ 163040 w 126"/>
                    <a:gd name="T71" fmla="*/ 760276 h 160"/>
                    <a:gd name="T72" fmla="*/ 167862 w 126"/>
                    <a:gd name="T73" fmla="*/ 760276 h 160"/>
                    <a:gd name="T74" fmla="*/ 186641 w 126"/>
                    <a:gd name="T75" fmla="*/ 760276 h 160"/>
                    <a:gd name="T76" fmla="*/ 210359 w 126"/>
                    <a:gd name="T77" fmla="*/ 751235 h 160"/>
                    <a:gd name="T78" fmla="*/ 230580 w 126"/>
                    <a:gd name="T79" fmla="*/ 723838 h 160"/>
                    <a:gd name="T80" fmla="*/ 254177 w 126"/>
                    <a:gd name="T81" fmla="*/ 694362 h 160"/>
                    <a:gd name="T82" fmla="*/ 234701 w 126"/>
                    <a:gd name="T83" fmla="*/ 645799 h 160"/>
                    <a:gd name="T84" fmla="*/ 221020 w 126"/>
                    <a:gd name="T85" fmla="*/ 607660 h 160"/>
                    <a:gd name="T86" fmla="*/ 206045 w 126"/>
                    <a:gd name="T87" fmla="*/ 589285 h 160"/>
                    <a:gd name="T88" fmla="*/ 215492 w 126"/>
                    <a:gd name="T89" fmla="*/ 579328 h 160"/>
                    <a:gd name="T90" fmla="*/ 225534 w 126"/>
                    <a:gd name="T91" fmla="*/ 495447 h 160"/>
                    <a:gd name="T92" fmla="*/ 230580 w 126"/>
                    <a:gd name="T93" fmla="*/ 485490 h 160"/>
                    <a:gd name="T94" fmla="*/ 239103 w 126"/>
                    <a:gd name="T95" fmla="*/ 455777 h 160"/>
                    <a:gd name="T96" fmla="*/ 259396 w 126"/>
                    <a:gd name="T97" fmla="*/ 398905 h 160"/>
                    <a:gd name="T98" fmla="*/ 263516 w 126"/>
                    <a:gd name="T99" fmla="*/ 352559 h 160"/>
                    <a:gd name="T100" fmla="*/ 273382 w 126"/>
                    <a:gd name="T101" fmla="*/ 237528 h 160"/>
                    <a:gd name="T102" fmla="*/ 283005 w 126"/>
                    <a:gd name="T103" fmla="*/ 227322 h 160"/>
                    <a:gd name="T104" fmla="*/ 302201 w 126"/>
                    <a:gd name="T105" fmla="*/ 199390 h 160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26"/>
                    <a:gd name="T160" fmla="*/ 0 h 160"/>
                    <a:gd name="T161" fmla="*/ 126 w 126"/>
                    <a:gd name="T162" fmla="*/ 160 h 160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26" h="160">
                      <a:moveTo>
                        <a:pt x="126" y="42"/>
                      </a:moveTo>
                      <a:lnTo>
                        <a:pt x="124" y="40"/>
                      </a:lnTo>
                      <a:lnTo>
                        <a:pt x="122" y="38"/>
                      </a:lnTo>
                      <a:lnTo>
                        <a:pt x="118" y="38"/>
                      </a:lnTo>
                      <a:lnTo>
                        <a:pt x="118" y="36"/>
                      </a:lnTo>
                      <a:lnTo>
                        <a:pt x="116" y="28"/>
                      </a:lnTo>
                      <a:lnTo>
                        <a:pt x="116" y="18"/>
                      </a:lnTo>
                      <a:lnTo>
                        <a:pt x="114" y="14"/>
                      </a:lnTo>
                      <a:lnTo>
                        <a:pt x="114" y="8"/>
                      </a:lnTo>
                      <a:lnTo>
                        <a:pt x="110" y="4"/>
                      </a:lnTo>
                      <a:lnTo>
                        <a:pt x="106" y="2"/>
                      </a:lnTo>
                      <a:lnTo>
                        <a:pt x="104" y="0"/>
                      </a:lnTo>
                      <a:lnTo>
                        <a:pt x="100" y="2"/>
                      </a:lnTo>
                      <a:lnTo>
                        <a:pt x="98" y="2"/>
                      </a:lnTo>
                      <a:lnTo>
                        <a:pt x="98" y="6"/>
                      </a:lnTo>
                      <a:lnTo>
                        <a:pt x="94" y="8"/>
                      </a:lnTo>
                      <a:lnTo>
                        <a:pt x="92" y="10"/>
                      </a:lnTo>
                      <a:lnTo>
                        <a:pt x="88" y="12"/>
                      </a:lnTo>
                      <a:lnTo>
                        <a:pt x="86" y="10"/>
                      </a:lnTo>
                      <a:lnTo>
                        <a:pt x="78" y="10"/>
                      </a:lnTo>
                      <a:lnTo>
                        <a:pt x="72" y="10"/>
                      </a:lnTo>
                      <a:lnTo>
                        <a:pt x="70" y="12"/>
                      </a:lnTo>
                      <a:lnTo>
                        <a:pt x="70" y="10"/>
                      </a:lnTo>
                      <a:lnTo>
                        <a:pt x="66" y="10"/>
                      </a:lnTo>
                      <a:lnTo>
                        <a:pt x="60" y="10"/>
                      </a:lnTo>
                      <a:lnTo>
                        <a:pt x="54" y="8"/>
                      </a:lnTo>
                      <a:lnTo>
                        <a:pt x="48" y="8"/>
                      </a:lnTo>
                      <a:lnTo>
                        <a:pt x="42" y="8"/>
                      </a:lnTo>
                      <a:lnTo>
                        <a:pt x="36" y="8"/>
                      </a:lnTo>
                      <a:lnTo>
                        <a:pt x="30" y="8"/>
                      </a:lnTo>
                      <a:lnTo>
                        <a:pt x="24" y="8"/>
                      </a:lnTo>
                      <a:lnTo>
                        <a:pt x="24" y="18"/>
                      </a:lnTo>
                      <a:lnTo>
                        <a:pt x="24" y="26"/>
                      </a:lnTo>
                      <a:lnTo>
                        <a:pt x="16" y="26"/>
                      </a:lnTo>
                      <a:lnTo>
                        <a:pt x="16" y="30"/>
                      </a:lnTo>
                      <a:lnTo>
                        <a:pt x="16" y="38"/>
                      </a:lnTo>
                      <a:lnTo>
                        <a:pt x="16" y="46"/>
                      </a:lnTo>
                      <a:lnTo>
                        <a:pt x="16" y="54"/>
                      </a:lnTo>
                      <a:lnTo>
                        <a:pt x="16" y="62"/>
                      </a:lnTo>
                      <a:lnTo>
                        <a:pt x="8" y="62"/>
                      </a:lnTo>
                      <a:lnTo>
                        <a:pt x="6" y="66"/>
                      </a:lnTo>
                      <a:lnTo>
                        <a:pt x="4" y="72"/>
                      </a:lnTo>
                      <a:lnTo>
                        <a:pt x="4" y="76"/>
                      </a:lnTo>
                      <a:lnTo>
                        <a:pt x="2" y="78"/>
                      </a:lnTo>
                      <a:lnTo>
                        <a:pt x="2" y="82"/>
                      </a:lnTo>
                      <a:lnTo>
                        <a:pt x="0" y="84"/>
                      </a:lnTo>
                      <a:lnTo>
                        <a:pt x="0" y="86"/>
                      </a:lnTo>
                      <a:lnTo>
                        <a:pt x="4" y="86"/>
                      </a:lnTo>
                      <a:lnTo>
                        <a:pt x="4" y="90"/>
                      </a:lnTo>
                      <a:lnTo>
                        <a:pt x="8" y="98"/>
                      </a:lnTo>
                      <a:lnTo>
                        <a:pt x="8" y="100"/>
                      </a:lnTo>
                      <a:lnTo>
                        <a:pt x="6" y="100"/>
                      </a:lnTo>
                      <a:lnTo>
                        <a:pt x="12" y="108"/>
                      </a:lnTo>
                      <a:lnTo>
                        <a:pt x="14" y="110"/>
                      </a:lnTo>
                      <a:lnTo>
                        <a:pt x="12" y="118"/>
                      </a:lnTo>
                      <a:lnTo>
                        <a:pt x="14" y="120"/>
                      </a:lnTo>
                      <a:lnTo>
                        <a:pt x="16" y="120"/>
                      </a:lnTo>
                      <a:lnTo>
                        <a:pt x="18" y="122"/>
                      </a:lnTo>
                      <a:lnTo>
                        <a:pt x="22" y="122"/>
                      </a:lnTo>
                      <a:lnTo>
                        <a:pt x="24" y="124"/>
                      </a:lnTo>
                      <a:lnTo>
                        <a:pt x="26" y="128"/>
                      </a:lnTo>
                      <a:lnTo>
                        <a:pt x="34" y="134"/>
                      </a:lnTo>
                      <a:lnTo>
                        <a:pt x="36" y="140"/>
                      </a:lnTo>
                      <a:lnTo>
                        <a:pt x="42" y="144"/>
                      </a:lnTo>
                      <a:lnTo>
                        <a:pt x="42" y="148"/>
                      </a:lnTo>
                      <a:lnTo>
                        <a:pt x="48" y="152"/>
                      </a:lnTo>
                      <a:lnTo>
                        <a:pt x="50" y="154"/>
                      </a:lnTo>
                      <a:lnTo>
                        <a:pt x="52" y="152"/>
                      </a:lnTo>
                      <a:lnTo>
                        <a:pt x="58" y="154"/>
                      </a:lnTo>
                      <a:lnTo>
                        <a:pt x="60" y="152"/>
                      </a:lnTo>
                      <a:lnTo>
                        <a:pt x="68" y="160"/>
                      </a:lnTo>
                      <a:lnTo>
                        <a:pt x="70" y="160"/>
                      </a:lnTo>
                      <a:lnTo>
                        <a:pt x="76" y="160"/>
                      </a:lnTo>
                      <a:lnTo>
                        <a:pt x="78" y="160"/>
                      </a:lnTo>
                      <a:lnTo>
                        <a:pt x="84" y="158"/>
                      </a:lnTo>
                      <a:lnTo>
                        <a:pt x="88" y="158"/>
                      </a:lnTo>
                      <a:lnTo>
                        <a:pt x="92" y="156"/>
                      </a:lnTo>
                      <a:lnTo>
                        <a:pt x="96" y="152"/>
                      </a:lnTo>
                      <a:lnTo>
                        <a:pt x="106" y="152"/>
                      </a:lnTo>
                      <a:lnTo>
                        <a:pt x="106" y="146"/>
                      </a:lnTo>
                      <a:lnTo>
                        <a:pt x="100" y="144"/>
                      </a:lnTo>
                      <a:lnTo>
                        <a:pt x="98" y="136"/>
                      </a:lnTo>
                      <a:lnTo>
                        <a:pt x="94" y="132"/>
                      </a:lnTo>
                      <a:lnTo>
                        <a:pt x="92" y="128"/>
                      </a:lnTo>
                      <a:lnTo>
                        <a:pt x="84" y="126"/>
                      </a:lnTo>
                      <a:lnTo>
                        <a:pt x="86" y="124"/>
                      </a:lnTo>
                      <a:lnTo>
                        <a:pt x="86" y="122"/>
                      </a:lnTo>
                      <a:lnTo>
                        <a:pt x="90" y="122"/>
                      </a:lnTo>
                      <a:lnTo>
                        <a:pt x="92" y="120"/>
                      </a:lnTo>
                      <a:lnTo>
                        <a:pt x="94" y="104"/>
                      </a:lnTo>
                      <a:lnTo>
                        <a:pt x="94" y="106"/>
                      </a:lnTo>
                      <a:lnTo>
                        <a:pt x="96" y="102"/>
                      </a:lnTo>
                      <a:lnTo>
                        <a:pt x="98" y="100"/>
                      </a:lnTo>
                      <a:lnTo>
                        <a:pt x="100" y="96"/>
                      </a:lnTo>
                      <a:lnTo>
                        <a:pt x="104" y="88"/>
                      </a:lnTo>
                      <a:lnTo>
                        <a:pt x="108" y="84"/>
                      </a:lnTo>
                      <a:lnTo>
                        <a:pt x="110" y="76"/>
                      </a:lnTo>
                      <a:lnTo>
                        <a:pt x="110" y="74"/>
                      </a:lnTo>
                      <a:lnTo>
                        <a:pt x="110" y="70"/>
                      </a:lnTo>
                      <a:lnTo>
                        <a:pt x="114" y="50"/>
                      </a:lnTo>
                      <a:lnTo>
                        <a:pt x="116" y="50"/>
                      </a:lnTo>
                      <a:lnTo>
                        <a:pt x="118" y="48"/>
                      </a:lnTo>
                      <a:lnTo>
                        <a:pt x="124" y="46"/>
                      </a:lnTo>
                      <a:lnTo>
                        <a:pt x="126" y="42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20" name="Freeform 523"/>
                <p:cNvSpPr>
                  <a:spLocks noChangeAspect="1"/>
                </p:cNvSpPr>
                <p:nvPr/>
              </p:nvSpPr>
              <p:spPr bwMode="auto">
                <a:xfrm>
                  <a:off x="3789363" y="2797175"/>
                  <a:ext cx="69850" cy="217488"/>
                </a:xfrm>
                <a:custGeom>
                  <a:avLst/>
                  <a:gdLst>
                    <a:gd name="T0" fmla="*/ 0 w 12"/>
                    <a:gd name="T1" fmla="*/ 97406 h 36"/>
                    <a:gd name="T2" fmla="*/ 5302 w 12"/>
                    <a:gd name="T3" fmla="*/ 97406 h 36"/>
                    <a:gd name="T4" fmla="*/ 5302 w 12"/>
                    <a:gd name="T5" fmla="*/ 97406 h 36"/>
                    <a:gd name="T6" fmla="*/ 5302 w 12"/>
                    <a:gd name="T7" fmla="*/ 88072 h 36"/>
                    <a:gd name="T8" fmla="*/ 5302 w 12"/>
                    <a:gd name="T9" fmla="*/ 88072 h 36"/>
                    <a:gd name="T10" fmla="*/ 10162 w 12"/>
                    <a:gd name="T11" fmla="*/ 76559 h 36"/>
                    <a:gd name="T12" fmla="*/ 10162 w 12"/>
                    <a:gd name="T13" fmla="*/ 67221 h 36"/>
                    <a:gd name="T14" fmla="*/ 15316 w 12"/>
                    <a:gd name="T15" fmla="*/ 9182 h 36"/>
                    <a:gd name="T16" fmla="*/ 24058 w 12"/>
                    <a:gd name="T17" fmla="*/ 9182 h 36"/>
                    <a:gd name="T18" fmla="*/ 24058 w 12"/>
                    <a:gd name="T19" fmla="*/ 0 h 36"/>
                    <a:gd name="T20" fmla="*/ 29356 w 12"/>
                    <a:gd name="T21" fmla="*/ 9182 h 36"/>
                    <a:gd name="T22" fmla="*/ 24058 w 12"/>
                    <a:gd name="T23" fmla="*/ 28356 h 36"/>
                    <a:gd name="T24" fmla="*/ 24058 w 12"/>
                    <a:gd name="T25" fmla="*/ 37755 h 36"/>
                    <a:gd name="T26" fmla="*/ 24058 w 12"/>
                    <a:gd name="T27" fmla="*/ 37755 h 36"/>
                    <a:gd name="T28" fmla="*/ 19477 w 12"/>
                    <a:gd name="T29" fmla="*/ 37755 h 36"/>
                    <a:gd name="T30" fmla="*/ 15316 w 12"/>
                    <a:gd name="T31" fmla="*/ 48036 h 36"/>
                    <a:gd name="T32" fmla="*/ 15316 w 12"/>
                    <a:gd name="T33" fmla="*/ 67221 h 36"/>
                    <a:gd name="T34" fmla="*/ 19477 w 12"/>
                    <a:gd name="T35" fmla="*/ 67221 h 36"/>
                    <a:gd name="T36" fmla="*/ 15316 w 12"/>
                    <a:gd name="T37" fmla="*/ 67221 h 36"/>
                    <a:gd name="T38" fmla="*/ 15316 w 12"/>
                    <a:gd name="T39" fmla="*/ 88072 h 36"/>
                    <a:gd name="T40" fmla="*/ 15316 w 12"/>
                    <a:gd name="T41" fmla="*/ 88072 h 36"/>
                    <a:gd name="T42" fmla="*/ 24058 w 12"/>
                    <a:gd name="T43" fmla="*/ 88072 h 36"/>
                    <a:gd name="T44" fmla="*/ 24058 w 12"/>
                    <a:gd name="T45" fmla="*/ 88072 h 36"/>
                    <a:gd name="T46" fmla="*/ 24058 w 12"/>
                    <a:gd name="T47" fmla="*/ 107144 h 36"/>
                    <a:gd name="T48" fmla="*/ 19477 w 12"/>
                    <a:gd name="T49" fmla="*/ 125763 h 36"/>
                    <a:gd name="T50" fmla="*/ 15316 w 12"/>
                    <a:gd name="T51" fmla="*/ 173797 h 36"/>
                    <a:gd name="T52" fmla="*/ 15316 w 12"/>
                    <a:gd name="T53" fmla="*/ 173797 h 36"/>
                    <a:gd name="T54" fmla="*/ 10162 w 12"/>
                    <a:gd name="T55" fmla="*/ 155245 h 36"/>
                    <a:gd name="T56" fmla="*/ 5302 w 12"/>
                    <a:gd name="T57" fmla="*/ 136309 h 36"/>
                    <a:gd name="T58" fmla="*/ 5302 w 12"/>
                    <a:gd name="T59" fmla="*/ 116597 h 36"/>
                    <a:gd name="T60" fmla="*/ 0 w 12"/>
                    <a:gd name="T61" fmla="*/ 97406 h 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12"/>
                    <a:gd name="T94" fmla="*/ 0 h 36"/>
                    <a:gd name="T95" fmla="*/ 12 w 12"/>
                    <a:gd name="T96" fmla="*/ 36 h 36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12" h="36">
                      <a:moveTo>
                        <a:pt x="0" y="20"/>
                      </a:moveTo>
                      <a:lnTo>
                        <a:pt x="2" y="20"/>
                      </a:lnTo>
                      <a:lnTo>
                        <a:pt x="2" y="18"/>
                      </a:lnTo>
                      <a:lnTo>
                        <a:pt x="4" y="16"/>
                      </a:lnTo>
                      <a:lnTo>
                        <a:pt x="4" y="14"/>
                      </a:lnTo>
                      <a:lnTo>
                        <a:pt x="6" y="2"/>
                      </a:lnTo>
                      <a:lnTo>
                        <a:pt x="10" y="2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0" y="6"/>
                      </a:lnTo>
                      <a:lnTo>
                        <a:pt x="10" y="8"/>
                      </a:lnTo>
                      <a:lnTo>
                        <a:pt x="8" y="8"/>
                      </a:lnTo>
                      <a:lnTo>
                        <a:pt x="6" y="10"/>
                      </a:lnTo>
                      <a:lnTo>
                        <a:pt x="6" y="14"/>
                      </a:lnTo>
                      <a:lnTo>
                        <a:pt x="8" y="14"/>
                      </a:lnTo>
                      <a:lnTo>
                        <a:pt x="6" y="14"/>
                      </a:lnTo>
                      <a:lnTo>
                        <a:pt x="6" y="18"/>
                      </a:lnTo>
                      <a:lnTo>
                        <a:pt x="10" y="18"/>
                      </a:lnTo>
                      <a:lnTo>
                        <a:pt x="10" y="22"/>
                      </a:lnTo>
                      <a:lnTo>
                        <a:pt x="8" y="26"/>
                      </a:lnTo>
                      <a:lnTo>
                        <a:pt x="6" y="36"/>
                      </a:lnTo>
                      <a:lnTo>
                        <a:pt x="4" y="32"/>
                      </a:lnTo>
                      <a:lnTo>
                        <a:pt x="2" y="28"/>
                      </a:lnTo>
                      <a:lnTo>
                        <a:pt x="2" y="24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21" name="Freeform 524"/>
                <p:cNvSpPr>
                  <a:spLocks noChangeAspect="1"/>
                </p:cNvSpPr>
                <p:nvPr/>
              </p:nvSpPr>
              <p:spPr bwMode="auto">
                <a:xfrm>
                  <a:off x="2695575" y="2808288"/>
                  <a:ext cx="698500" cy="738187"/>
                </a:xfrm>
                <a:custGeom>
                  <a:avLst/>
                  <a:gdLst>
                    <a:gd name="T0" fmla="*/ 246753 w 120"/>
                    <a:gd name="T1" fmla="*/ 551021 h 122"/>
                    <a:gd name="T2" fmla="*/ 210142 w 120"/>
                    <a:gd name="T3" fmla="*/ 521601 h 122"/>
                    <a:gd name="T4" fmla="*/ 172170 w 120"/>
                    <a:gd name="T5" fmla="*/ 473062 h 122"/>
                    <a:gd name="T6" fmla="*/ 140371 w 120"/>
                    <a:gd name="T7" fmla="*/ 436145 h 122"/>
                    <a:gd name="T8" fmla="*/ 102395 w 120"/>
                    <a:gd name="T9" fmla="*/ 425682 h 122"/>
                    <a:gd name="T10" fmla="*/ 97995 w 120"/>
                    <a:gd name="T11" fmla="*/ 425682 h 122"/>
                    <a:gd name="T12" fmla="*/ 46647 w 120"/>
                    <a:gd name="T13" fmla="*/ 407724 h 122"/>
                    <a:gd name="T14" fmla="*/ 28117 w 120"/>
                    <a:gd name="T15" fmla="*/ 370306 h 122"/>
                    <a:gd name="T16" fmla="*/ 13391 w 120"/>
                    <a:gd name="T17" fmla="*/ 361286 h 122"/>
                    <a:gd name="T18" fmla="*/ 5065 w 120"/>
                    <a:gd name="T19" fmla="*/ 304008 h 122"/>
                    <a:gd name="T20" fmla="*/ 9666 w 120"/>
                    <a:gd name="T21" fmla="*/ 283461 h 122"/>
                    <a:gd name="T22" fmla="*/ 9666 w 120"/>
                    <a:gd name="T23" fmla="*/ 171345 h 122"/>
                    <a:gd name="T24" fmla="*/ 0 w 120"/>
                    <a:gd name="T25" fmla="*/ 133335 h 122"/>
                    <a:gd name="T26" fmla="*/ 13391 w 120"/>
                    <a:gd name="T27" fmla="*/ 114333 h 122"/>
                    <a:gd name="T28" fmla="*/ 13391 w 120"/>
                    <a:gd name="T29" fmla="*/ 75416 h 122"/>
                    <a:gd name="T30" fmla="*/ 37972 w 120"/>
                    <a:gd name="T31" fmla="*/ 27893 h 122"/>
                    <a:gd name="T32" fmla="*/ 37972 w 120"/>
                    <a:gd name="T33" fmla="*/ 0 h 122"/>
                    <a:gd name="T34" fmla="*/ 69877 w 120"/>
                    <a:gd name="T35" fmla="*/ 9088 h 122"/>
                    <a:gd name="T36" fmla="*/ 102395 w 120"/>
                    <a:gd name="T37" fmla="*/ 37250 h 122"/>
                    <a:gd name="T38" fmla="*/ 107840 w 120"/>
                    <a:gd name="T39" fmla="*/ 56472 h 122"/>
                    <a:gd name="T40" fmla="*/ 121175 w 120"/>
                    <a:gd name="T41" fmla="*/ 84632 h 122"/>
                    <a:gd name="T42" fmla="*/ 158813 w 120"/>
                    <a:gd name="T43" fmla="*/ 105311 h 122"/>
                    <a:gd name="T44" fmla="*/ 172170 w 120"/>
                    <a:gd name="T45" fmla="*/ 123958 h 122"/>
                    <a:gd name="T46" fmla="*/ 187007 w 120"/>
                    <a:gd name="T47" fmla="*/ 114333 h 122"/>
                    <a:gd name="T48" fmla="*/ 187007 w 120"/>
                    <a:gd name="T49" fmla="*/ 65858 h 122"/>
                    <a:gd name="T50" fmla="*/ 205795 w 120"/>
                    <a:gd name="T51" fmla="*/ 18399 h 122"/>
                    <a:gd name="T52" fmla="*/ 238358 w 120"/>
                    <a:gd name="T53" fmla="*/ 18399 h 122"/>
                    <a:gd name="T54" fmla="*/ 242022 w 120"/>
                    <a:gd name="T55" fmla="*/ 37250 h 122"/>
                    <a:gd name="T56" fmla="*/ 256812 w 120"/>
                    <a:gd name="T57" fmla="*/ 46290 h 122"/>
                    <a:gd name="T58" fmla="*/ 280042 w 120"/>
                    <a:gd name="T59" fmla="*/ 65858 h 122"/>
                    <a:gd name="T60" fmla="*/ 274955 w 120"/>
                    <a:gd name="T61" fmla="*/ 75416 h 122"/>
                    <a:gd name="T62" fmla="*/ 270126 w 120"/>
                    <a:gd name="T63" fmla="*/ 133335 h 122"/>
                    <a:gd name="T64" fmla="*/ 274955 w 120"/>
                    <a:gd name="T65" fmla="*/ 161783 h 122"/>
                    <a:gd name="T66" fmla="*/ 280042 w 120"/>
                    <a:gd name="T67" fmla="*/ 180739 h 122"/>
                    <a:gd name="T68" fmla="*/ 280042 w 120"/>
                    <a:gd name="T69" fmla="*/ 255434 h 122"/>
                    <a:gd name="T70" fmla="*/ 280042 w 120"/>
                    <a:gd name="T71" fmla="*/ 332033 h 122"/>
                    <a:gd name="T72" fmla="*/ 280042 w 120"/>
                    <a:gd name="T73" fmla="*/ 407724 h 122"/>
                    <a:gd name="T74" fmla="*/ 280042 w 120"/>
                    <a:gd name="T75" fmla="*/ 473062 h 122"/>
                    <a:gd name="T76" fmla="*/ 280042 w 120"/>
                    <a:gd name="T77" fmla="*/ 551021 h 122"/>
                    <a:gd name="T78" fmla="*/ 261596 w 120"/>
                    <a:gd name="T79" fmla="*/ 578373 h 122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120"/>
                    <a:gd name="T121" fmla="*/ 0 h 122"/>
                    <a:gd name="T122" fmla="*/ 120 w 120"/>
                    <a:gd name="T123" fmla="*/ 122 h 122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120" h="122">
                      <a:moveTo>
                        <a:pt x="112" y="122"/>
                      </a:moveTo>
                      <a:lnTo>
                        <a:pt x="106" y="116"/>
                      </a:lnTo>
                      <a:lnTo>
                        <a:pt x="98" y="112"/>
                      </a:lnTo>
                      <a:lnTo>
                        <a:pt x="90" y="110"/>
                      </a:lnTo>
                      <a:lnTo>
                        <a:pt x="82" y="104"/>
                      </a:lnTo>
                      <a:lnTo>
                        <a:pt x="74" y="100"/>
                      </a:lnTo>
                      <a:lnTo>
                        <a:pt x="68" y="96"/>
                      </a:lnTo>
                      <a:lnTo>
                        <a:pt x="60" y="92"/>
                      </a:lnTo>
                      <a:lnTo>
                        <a:pt x="52" y="88"/>
                      </a:lnTo>
                      <a:lnTo>
                        <a:pt x="44" y="90"/>
                      </a:lnTo>
                      <a:lnTo>
                        <a:pt x="42" y="92"/>
                      </a:lnTo>
                      <a:lnTo>
                        <a:pt x="42" y="90"/>
                      </a:lnTo>
                      <a:lnTo>
                        <a:pt x="36" y="86"/>
                      </a:lnTo>
                      <a:lnTo>
                        <a:pt x="20" y="86"/>
                      </a:lnTo>
                      <a:lnTo>
                        <a:pt x="16" y="80"/>
                      </a:lnTo>
                      <a:lnTo>
                        <a:pt x="12" y="78"/>
                      </a:lnTo>
                      <a:lnTo>
                        <a:pt x="8" y="78"/>
                      </a:lnTo>
                      <a:lnTo>
                        <a:pt x="6" y="76"/>
                      </a:lnTo>
                      <a:lnTo>
                        <a:pt x="6" y="70"/>
                      </a:lnTo>
                      <a:lnTo>
                        <a:pt x="2" y="64"/>
                      </a:lnTo>
                      <a:lnTo>
                        <a:pt x="2" y="62"/>
                      </a:lnTo>
                      <a:lnTo>
                        <a:pt x="4" y="60"/>
                      </a:lnTo>
                      <a:lnTo>
                        <a:pt x="4" y="50"/>
                      </a:lnTo>
                      <a:lnTo>
                        <a:pt x="4" y="36"/>
                      </a:lnTo>
                      <a:lnTo>
                        <a:pt x="0" y="30"/>
                      </a:lnTo>
                      <a:lnTo>
                        <a:pt x="0" y="28"/>
                      </a:lnTo>
                      <a:lnTo>
                        <a:pt x="2" y="26"/>
                      </a:lnTo>
                      <a:lnTo>
                        <a:pt x="6" y="24"/>
                      </a:lnTo>
                      <a:lnTo>
                        <a:pt x="8" y="22"/>
                      </a:lnTo>
                      <a:lnTo>
                        <a:pt x="6" y="16"/>
                      </a:lnTo>
                      <a:lnTo>
                        <a:pt x="8" y="14"/>
                      </a:lnTo>
                      <a:lnTo>
                        <a:pt x="16" y="6"/>
                      </a:lnTo>
                      <a:lnTo>
                        <a:pt x="16" y="0"/>
                      </a:lnTo>
                      <a:lnTo>
                        <a:pt x="24" y="2"/>
                      </a:lnTo>
                      <a:lnTo>
                        <a:pt x="30" y="2"/>
                      </a:lnTo>
                      <a:lnTo>
                        <a:pt x="34" y="4"/>
                      </a:lnTo>
                      <a:lnTo>
                        <a:pt x="44" y="8"/>
                      </a:lnTo>
                      <a:lnTo>
                        <a:pt x="46" y="8"/>
                      </a:lnTo>
                      <a:lnTo>
                        <a:pt x="46" y="12"/>
                      </a:lnTo>
                      <a:lnTo>
                        <a:pt x="50" y="16"/>
                      </a:lnTo>
                      <a:lnTo>
                        <a:pt x="52" y="18"/>
                      </a:lnTo>
                      <a:lnTo>
                        <a:pt x="64" y="20"/>
                      </a:lnTo>
                      <a:lnTo>
                        <a:pt x="68" y="22"/>
                      </a:lnTo>
                      <a:lnTo>
                        <a:pt x="72" y="26"/>
                      </a:lnTo>
                      <a:lnTo>
                        <a:pt x="74" y="26"/>
                      </a:lnTo>
                      <a:lnTo>
                        <a:pt x="78" y="24"/>
                      </a:lnTo>
                      <a:lnTo>
                        <a:pt x="80" y="24"/>
                      </a:lnTo>
                      <a:lnTo>
                        <a:pt x="82" y="18"/>
                      </a:lnTo>
                      <a:lnTo>
                        <a:pt x="80" y="14"/>
                      </a:lnTo>
                      <a:lnTo>
                        <a:pt x="80" y="10"/>
                      </a:lnTo>
                      <a:lnTo>
                        <a:pt x="88" y="4"/>
                      </a:lnTo>
                      <a:lnTo>
                        <a:pt x="98" y="2"/>
                      </a:lnTo>
                      <a:lnTo>
                        <a:pt x="102" y="4"/>
                      </a:lnTo>
                      <a:lnTo>
                        <a:pt x="104" y="4"/>
                      </a:lnTo>
                      <a:lnTo>
                        <a:pt x="104" y="8"/>
                      </a:lnTo>
                      <a:lnTo>
                        <a:pt x="106" y="8"/>
                      </a:lnTo>
                      <a:lnTo>
                        <a:pt x="110" y="10"/>
                      </a:lnTo>
                      <a:lnTo>
                        <a:pt x="118" y="12"/>
                      </a:lnTo>
                      <a:lnTo>
                        <a:pt x="120" y="14"/>
                      </a:lnTo>
                      <a:lnTo>
                        <a:pt x="118" y="14"/>
                      </a:lnTo>
                      <a:lnTo>
                        <a:pt x="118" y="16"/>
                      </a:lnTo>
                      <a:lnTo>
                        <a:pt x="118" y="26"/>
                      </a:lnTo>
                      <a:lnTo>
                        <a:pt x="116" y="28"/>
                      </a:lnTo>
                      <a:lnTo>
                        <a:pt x="118" y="32"/>
                      </a:lnTo>
                      <a:lnTo>
                        <a:pt x="118" y="34"/>
                      </a:lnTo>
                      <a:lnTo>
                        <a:pt x="118" y="36"/>
                      </a:lnTo>
                      <a:lnTo>
                        <a:pt x="120" y="38"/>
                      </a:lnTo>
                      <a:lnTo>
                        <a:pt x="120" y="46"/>
                      </a:lnTo>
                      <a:lnTo>
                        <a:pt x="120" y="54"/>
                      </a:lnTo>
                      <a:lnTo>
                        <a:pt x="120" y="62"/>
                      </a:lnTo>
                      <a:lnTo>
                        <a:pt x="120" y="70"/>
                      </a:lnTo>
                      <a:lnTo>
                        <a:pt x="120" y="78"/>
                      </a:lnTo>
                      <a:lnTo>
                        <a:pt x="120" y="86"/>
                      </a:lnTo>
                      <a:lnTo>
                        <a:pt x="120" y="92"/>
                      </a:lnTo>
                      <a:lnTo>
                        <a:pt x="120" y="100"/>
                      </a:lnTo>
                      <a:lnTo>
                        <a:pt x="120" y="108"/>
                      </a:lnTo>
                      <a:lnTo>
                        <a:pt x="120" y="116"/>
                      </a:lnTo>
                      <a:lnTo>
                        <a:pt x="112" y="116"/>
                      </a:lnTo>
                      <a:lnTo>
                        <a:pt x="112" y="122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22" name="Freeform 525"/>
                <p:cNvSpPr>
                  <a:spLocks noChangeAspect="1"/>
                </p:cNvSpPr>
                <p:nvPr/>
              </p:nvSpPr>
              <p:spPr bwMode="auto">
                <a:xfrm>
                  <a:off x="3371850" y="2895600"/>
                  <a:ext cx="487363" cy="530225"/>
                </a:xfrm>
                <a:custGeom>
                  <a:avLst/>
                  <a:gdLst>
                    <a:gd name="T0" fmla="*/ 50190 w 84"/>
                    <a:gd name="T1" fmla="*/ 403546 h 88"/>
                    <a:gd name="T2" fmla="*/ 77954 w 84"/>
                    <a:gd name="T3" fmla="*/ 403546 h 88"/>
                    <a:gd name="T4" fmla="*/ 105688 w 84"/>
                    <a:gd name="T5" fmla="*/ 403546 h 88"/>
                    <a:gd name="T6" fmla="*/ 118918 w 84"/>
                    <a:gd name="T7" fmla="*/ 394577 h 88"/>
                    <a:gd name="T8" fmla="*/ 122983 w 84"/>
                    <a:gd name="T9" fmla="*/ 385265 h 88"/>
                    <a:gd name="T10" fmla="*/ 122983 w 84"/>
                    <a:gd name="T11" fmla="*/ 366834 h 88"/>
                    <a:gd name="T12" fmla="*/ 132017 w 84"/>
                    <a:gd name="T13" fmla="*/ 366834 h 88"/>
                    <a:gd name="T14" fmla="*/ 141558 w 84"/>
                    <a:gd name="T15" fmla="*/ 338467 h 88"/>
                    <a:gd name="T16" fmla="*/ 145897 w 84"/>
                    <a:gd name="T17" fmla="*/ 338467 h 88"/>
                    <a:gd name="T18" fmla="*/ 145897 w 84"/>
                    <a:gd name="T19" fmla="*/ 319712 h 88"/>
                    <a:gd name="T20" fmla="*/ 145897 w 84"/>
                    <a:gd name="T21" fmla="*/ 347436 h 88"/>
                    <a:gd name="T22" fmla="*/ 145897 w 84"/>
                    <a:gd name="T23" fmla="*/ 366834 h 88"/>
                    <a:gd name="T24" fmla="*/ 136349 w 84"/>
                    <a:gd name="T25" fmla="*/ 375740 h 88"/>
                    <a:gd name="T26" fmla="*/ 132017 w 84"/>
                    <a:gd name="T27" fmla="*/ 366834 h 88"/>
                    <a:gd name="T28" fmla="*/ 122983 w 84"/>
                    <a:gd name="T29" fmla="*/ 394577 h 88"/>
                    <a:gd name="T30" fmla="*/ 118918 w 84"/>
                    <a:gd name="T31" fmla="*/ 403546 h 88"/>
                    <a:gd name="T32" fmla="*/ 150724 w 84"/>
                    <a:gd name="T33" fmla="*/ 403546 h 88"/>
                    <a:gd name="T34" fmla="*/ 164107 w 84"/>
                    <a:gd name="T35" fmla="*/ 412715 h 88"/>
                    <a:gd name="T36" fmla="*/ 178467 w 84"/>
                    <a:gd name="T37" fmla="*/ 394577 h 88"/>
                    <a:gd name="T38" fmla="*/ 182095 w 84"/>
                    <a:gd name="T39" fmla="*/ 375740 h 88"/>
                    <a:gd name="T40" fmla="*/ 186747 w 84"/>
                    <a:gd name="T41" fmla="*/ 329286 h 88"/>
                    <a:gd name="T42" fmla="*/ 182095 w 84"/>
                    <a:gd name="T43" fmla="*/ 299222 h 88"/>
                    <a:gd name="T44" fmla="*/ 159093 w 84"/>
                    <a:gd name="T45" fmla="*/ 188259 h 88"/>
                    <a:gd name="T46" fmla="*/ 155718 w 84"/>
                    <a:gd name="T47" fmla="*/ 160269 h 88"/>
                    <a:gd name="T48" fmla="*/ 141558 w 84"/>
                    <a:gd name="T49" fmla="*/ 122464 h 88"/>
                    <a:gd name="T50" fmla="*/ 136349 w 84"/>
                    <a:gd name="T51" fmla="*/ 93072 h 88"/>
                    <a:gd name="T52" fmla="*/ 136349 w 84"/>
                    <a:gd name="T53" fmla="*/ 65288 h 88"/>
                    <a:gd name="T54" fmla="*/ 150724 w 84"/>
                    <a:gd name="T55" fmla="*/ 122464 h 88"/>
                    <a:gd name="T56" fmla="*/ 164107 w 84"/>
                    <a:gd name="T57" fmla="*/ 160269 h 88"/>
                    <a:gd name="T58" fmla="*/ 168910 w 84"/>
                    <a:gd name="T59" fmla="*/ 150208 h 88"/>
                    <a:gd name="T60" fmla="*/ 173653 w 84"/>
                    <a:gd name="T61" fmla="*/ 74260 h 88"/>
                    <a:gd name="T62" fmla="*/ 168910 w 84"/>
                    <a:gd name="T63" fmla="*/ 36713 h 88"/>
                    <a:gd name="T64" fmla="*/ 164107 w 84"/>
                    <a:gd name="T65" fmla="*/ 8973 h 88"/>
                    <a:gd name="T66" fmla="*/ 145897 w 84"/>
                    <a:gd name="T67" fmla="*/ 27740 h 88"/>
                    <a:gd name="T68" fmla="*/ 136349 w 84"/>
                    <a:gd name="T69" fmla="*/ 27740 h 88"/>
                    <a:gd name="T70" fmla="*/ 132017 w 84"/>
                    <a:gd name="T71" fmla="*/ 18150 h 88"/>
                    <a:gd name="T72" fmla="*/ 128366 w 84"/>
                    <a:gd name="T73" fmla="*/ 0 h 88"/>
                    <a:gd name="T74" fmla="*/ 113813 w 84"/>
                    <a:gd name="T75" fmla="*/ 8973 h 88"/>
                    <a:gd name="T76" fmla="*/ 105688 w 84"/>
                    <a:gd name="T77" fmla="*/ 8973 h 88"/>
                    <a:gd name="T78" fmla="*/ 100709 w 84"/>
                    <a:gd name="T79" fmla="*/ 8973 h 88"/>
                    <a:gd name="T80" fmla="*/ 40926 w 84"/>
                    <a:gd name="T81" fmla="*/ 8973 h 88"/>
                    <a:gd name="T82" fmla="*/ 13192 w 84"/>
                    <a:gd name="T83" fmla="*/ 8973 h 88"/>
                    <a:gd name="T84" fmla="*/ 5017 w 84"/>
                    <a:gd name="T85" fmla="*/ 0 h 88"/>
                    <a:gd name="T86" fmla="*/ 5017 w 84"/>
                    <a:gd name="T87" fmla="*/ 56110 h 88"/>
                    <a:gd name="T88" fmla="*/ 0 w 84"/>
                    <a:gd name="T89" fmla="*/ 83834 h 88"/>
                    <a:gd name="T90" fmla="*/ 5017 w 84"/>
                    <a:gd name="T91" fmla="*/ 104185 h 88"/>
                    <a:gd name="T92" fmla="*/ 9556 w 84"/>
                    <a:gd name="T93" fmla="*/ 150208 h 88"/>
                    <a:gd name="T94" fmla="*/ 9556 w 84"/>
                    <a:gd name="T95" fmla="*/ 224432 h 88"/>
                    <a:gd name="T96" fmla="*/ 9556 w 84"/>
                    <a:gd name="T97" fmla="*/ 290381 h 88"/>
                    <a:gd name="T98" fmla="*/ 9556 w 84"/>
                    <a:gd name="T99" fmla="*/ 366834 h 88"/>
                    <a:gd name="T100" fmla="*/ 22745 w 84"/>
                    <a:gd name="T101" fmla="*/ 403546 h 88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w 84"/>
                    <a:gd name="T154" fmla="*/ 0 h 88"/>
                    <a:gd name="T155" fmla="*/ 84 w 84"/>
                    <a:gd name="T156" fmla="*/ 88 h 88"/>
                  </a:gdLst>
                  <a:ahLst/>
                  <a:cxnLst>
                    <a:cxn ang="T102">
                      <a:pos x="T0" y="T1"/>
                    </a:cxn>
                    <a:cxn ang="T103">
                      <a:pos x="T2" y="T3"/>
                    </a:cxn>
                    <a:cxn ang="T104">
                      <a:pos x="T4" y="T5"/>
                    </a:cxn>
                    <a:cxn ang="T105">
                      <a:pos x="T6" y="T7"/>
                    </a:cxn>
                    <a:cxn ang="T106">
                      <a:pos x="T8" y="T9"/>
                    </a:cxn>
                    <a:cxn ang="T107">
                      <a:pos x="T10" y="T11"/>
                    </a:cxn>
                    <a:cxn ang="T108">
                      <a:pos x="T12" y="T13"/>
                    </a:cxn>
                    <a:cxn ang="T109">
                      <a:pos x="T14" y="T15"/>
                    </a:cxn>
                    <a:cxn ang="T110">
                      <a:pos x="T16" y="T17"/>
                    </a:cxn>
                    <a:cxn ang="T111">
                      <a:pos x="T18" y="T19"/>
                    </a:cxn>
                    <a:cxn ang="T112">
                      <a:pos x="T20" y="T21"/>
                    </a:cxn>
                    <a:cxn ang="T113">
                      <a:pos x="T22" y="T23"/>
                    </a:cxn>
                    <a:cxn ang="T114">
                      <a:pos x="T24" y="T25"/>
                    </a:cxn>
                    <a:cxn ang="T115">
                      <a:pos x="T26" y="T27"/>
                    </a:cxn>
                    <a:cxn ang="T116">
                      <a:pos x="T28" y="T29"/>
                    </a:cxn>
                    <a:cxn ang="T117">
                      <a:pos x="T30" y="T31"/>
                    </a:cxn>
                    <a:cxn ang="T118">
                      <a:pos x="T32" y="T33"/>
                    </a:cxn>
                    <a:cxn ang="T119">
                      <a:pos x="T34" y="T35"/>
                    </a:cxn>
                    <a:cxn ang="T120">
                      <a:pos x="T36" y="T37"/>
                    </a:cxn>
                    <a:cxn ang="T121">
                      <a:pos x="T38" y="T39"/>
                    </a:cxn>
                    <a:cxn ang="T122">
                      <a:pos x="T40" y="T41"/>
                    </a:cxn>
                    <a:cxn ang="T123">
                      <a:pos x="T42" y="T43"/>
                    </a:cxn>
                    <a:cxn ang="T124">
                      <a:pos x="T44" y="T45"/>
                    </a:cxn>
                    <a:cxn ang="T125">
                      <a:pos x="T46" y="T47"/>
                    </a:cxn>
                    <a:cxn ang="T126">
                      <a:pos x="T48" y="T49"/>
                    </a:cxn>
                    <a:cxn ang="T127">
                      <a:pos x="T50" y="T51"/>
                    </a:cxn>
                    <a:cxn ang="T128">
                      <a:pos x="T52" y="T53"/>
                    </a:cxn>
                    <a:cxn ang="T129">
                      <a:pos x="T54" y="T55"/>
                    </a:cxn>
                    <a:cxn ang="T130">
                      <a:pos x="T56" y="T57"/>
                    </a:cxn>
                    <a:cxn ang="T131">
                      <a:pos x="T58" y="T59"/>
                    </a:cxn>
                    <a:cxn ang="T132">
                      <a:pos x="T60" y="T61"/>
                    </a:cxn>
                    <a:cxn ang="T133">
                      <a:pos x="T62" y="T63"/>
                    </a:cxn>
                    <a:cxn ang="T134">
                      <a:pos x="T64" y="T65"/>
                    </a:cxn>
                    <a:cxn ang="T135">
                      <a:pos x="T66" y="T67"/>
                    </a:cxn>
                    <a:cxn ang="T136">
                      <a:pos x="T68" y="T69"/>
                    </a:cxn>
                    <a:cxn ang="T137">
                      <a:pos x="T70" y="T71"/>
                    </a:cxn>
                    <a:cxn ang="T138">
                      <a:pos x="T72" y="T73"/>
                    </a:cxn>
                    <a:cxn ang="T139">
                      <a:pos x="T74" y="T75"/>
                    </a:cxn>
                    <a:cxn ang="T140">
                      <a:pos x="T76" y="T77"/>
                    </a:cxn>
                    <a:cxn ang="T141">
                      <a:pos x="T78" y="T79"/>
                    </a:cxn>
                    <a:cxn ang="T142">
                      <a:pos x="T80" y="T81"/>
                    </a:cxn>
                    <a:cxn ang="T143">
                      <a:pos x="T82" y="T83"/>
                    </a:cxn>
                    <a:cxn ang="T144">
                      <a:pos x="T84" y="T85"/>
                    </a:cxn>
                    <a:cxn ang="T145">
                      <a:pos x="T86" y="T87"/>
                    </a:cxn>
                    <a:cxn ang="T146">
                      <a:pos x="T88" y="T89"/>
                    </a:cxn>
                    <a:cxn ang="T147">
                      <a:pos x="T90" y="T91"/>
                    </a:cxn>
                    <a:cxn ang="T148">
                      <a:pos x="T92" y="T93"/>
                    </a:cxn>
                    <a:cxn ang="T149">
                      <a:pos x="T94" y="T95"/>
                    </a:cxn>
                    <a:cxn ang="T150">
                      <a:pos x="T96" y="T97"/>
                    </a:cxn>
                    <a:cxn ang="T151">
                      <a:pos x="T98" y="T99"/>
                    </a:cxn>
                    <a:cxn ang="T152">
                      <a:pos x="T100" y="T101"/>
                    </a:cxn>
                  </a:cxnLst>
                  <a:rect l="T153" t="T154" r="T155" b="T156"/>
                  <a:pathLst>
                    <a:path w="84" h="88">
                      <a:moveTo>
                        <a:pt x="16" y="86"/>
                      </a:moveTo>
                      <a:lnTo>
                        <a:pt x="22" y="86"/>
                      </a:lnTo>
                      <a:lnTo>
                        <a:pt x="28" y="86"/>
                      </a:lnTo>
                      <a:lnTo>
                        <a:pt x="34" y="86"/>
                      </a:lnTo>
                      <a:lnTo>
                        <a:pt x="40" y="86"/>
                      </a:lnTo>
                      <a:lnTo>
                        <a:pt x="46" y="86"/>
                      </a:lnTo>
                      <a:lnTo>
                        <a:pt x="50" y="86"/>
                      </a:lnTo>
                      <a:lnTo>
                        <a:pt x="52" y="84"/>
                      </a:lnTo>
                      <a:lnTo>
                        <a:pt x="52" y="80"/>
                      </a:lnTo>
                      <a:lnTo>
                        <a:pt x="54" y="82"/>
                      </a:lnTo>
                      <a:lnTo>
                        <a:pt x="56" y="80"/>
                      </a:lnTo>
                      <a:lnTo>
                        <a:pt x="54" y="78"/>
                      </a:lnTo>
                      <a:lnTo>
                        <a:pt x="56" y="78"/>
                      </a:lnTo>
                      <a:lnTo>
                        <a:pt x="58" y="78"/>
                      </a:lnTo>
                      <a:lnTo>
                        <a:pt x="62" y="78"/>
                      </a:lnTo>
                      <a:lnTo>
                        <a:pt x="62" y="72"/>
                      </a:lnTo>
                      <a:lnTo>
                        <a:pt x="60" y="72"/>
                      </a:lnTo>
                      <a:lnTo>
                        <a:pt x="64" y="72"/>
                      </a:lnTo>
                      <a:lnTo>
                        <a:pt x="62" y="68"/>
                      </a:lnTo>
                      <a:lnTo>
                        <a:pt x="64" y="68"/>
                      </a:lnTo>
                      <a:lnTo>
                        <a:pt x="64" y="74"/>
                      </a:lnTo>
                      <a:lnTo>
                        <a:pt x="64" y="76"/>
                      </a:lnTo>
                      <a:lnTo>
                        <a:pt x="64" y="78"/>
                      </a:lnTo>
                      <a:lnTo>
                        <a:pt x="62" y="76"/>
                      </a:lnTo>
                      <a:lnTo>
                        <a:pt x="60" y="80"/>
                      </a:lnTo>
                      <a:lnTo>
                        <a:pt x="58" y="78"/>
                      </a:lnTo>
                      <a:lnTo>
                        <a:pt x="56" y="82"/>
                      </a:lnTo>
                      <a:lnTo>
                        <a:pt x="54" y="84"/>
                      </a:lnTo>
                      <a:lnTo>
                        <a:pt x="52" y="84"/>
                      </a:lnTo>
                      <a:lnTo>
                        <a:pt x="52" y="86"/>
                      </a:lnTo>
                      <a:lnTo>
                        <a:pt x="58" y="86"/>
                      </a:lnTo>
                      <a:lnTo>
                        <a:pt x="66" y="86"/>
                      </a:lnTo>
                      <a:lnTo>
                        <a:pt x="68" y="88"/>
                      </a:lnTo>
                      <a:lnTo>
                        <a:pt x="72" y="88"/>
                      </a:lnTo>
                      <a:lnTo>
                        <a:pt x="72" y="84"/>
                      </a:lnTo>
                      <a:lnTo>
                        <a:pt x="78" y="84"/>
                      </a:lnTo>
                      <a:lnTo>
                        <a:pt x="78" y="78"/>
                      </a:lnTo>
                      <a:lnTo>
                        <a:pt x="80" y="80"/>
                      </a:lnTo>
                      <a:lnTo>
                        <a:pt x="84" y="76"/>
                      </a:lnTo>
                      <a:lnTo>
                        <a:pt x="82" y="70"/>
                      </a:lnTo>
                      <a:lnTo>
                        <a:pt x="84" y="68"/>
                      </a:lnTo>
                      <a:lnTo>
                        <a:pt x="80" y="64"/>
                      </a:lnTo>
                      <a:lnTo>
                        <a:pt x="72" y="46"/>
                      </a:lnTo>
                      <a:lnTo>
                        <a:pt x="70" y="40"/>
                      </a:lnTo>
                      <a:lnTo>
                        <a:pt x="68" y="38"/>
                      </a:lnTo>
                      <a:lnTo>
                        <a:pt x="68" y="34"/>
                      </a:lnTo>
                      <a:lnTo>
                        <a:pt x="64" y="30"/>
                      </a:lnTo>
                      <a:lnTo>
                        <a:pt x="62" y="26"/>
                      </a:lnTo>
                      <a:lnTo>
                        <a:pt x="62" y="22"/>
                      </a:lnTo>
                      <a:lnTo>
                        <a:pt x="60" y="20"/>
                      </a:lnTo>
                      <a:lnTo>
                        <a:pt x="60" y="14"/>
                      </a:lnTo>
                      <a:lnTo>
                        <a:pt x="62" y="20"/>
                      </a:lnTo>
                      <a:lnTo>
                        <a:pt x="66" y="26"/>
                      </a:lnTo>
                      <a:lnTo>
                        <a:pt x="66" y="28"/>
                      </a:lnTo>
                      <a:lnTo>
                        <a:pt x="72" y="34"/>
                      </a:lnTo>
                      <a:lnTo>
                        <a:pt x="74" y="34"/>
                      </a:lnTo>
                      <a:lnTo>
                        <a:pt x="74" y="32"/>
                      </a:lnTo>
                      <a:lnTo>
                        <a:pt x="78" y="20"/>
                      </a:lnTo>
                      <a:lnTo>
                        <a:pt x="76" y="16"/>
                      </a:lnTo>
                      <a:lnTo>
                        <a:pt x="74" y="12"/>
                      </a:lnTo>
                      <a:lnTo>
                        <a:pt x="74" y="8"/>
                      </a:lnTo>
                      <a:lnTo>
                        <a:pt x="72" y="4"/>
                      </a:lnTo>
                      <a:lnTo>
                        <a:pt x="72" y="2"/>
                      </a:lnTo>
                      <a:lnTo>
                        <a:pt x="68" y="6"/>
                      </a:lnTo>
                      <a:lnTo>
                        <a:pt x="64" y="6"/>
                      </a:lnTo>
                      <a:lnTo>
                        <a:pt x="64" y="4"/>
                      </a:lnTo>
                      <a:lnTo>
                        <a:pt x="60" y="6"/>
                      </a:lnTo>
                      <a:lnTo>
                        <a:pt x="60" y="4"/>
                      </a:lnTo>
                      <a:lnTo>
                        <a:pt x="58" y="4"/>
                      </a:lnTo>
                      <a:lnTo>
                        <a:pt x="56" y="0"/>
                      </a:lnTo>
                      <a:lnTo>
                        <a:pt x="54" y="2"/>
                      </a:lnTo>
                      <a:lnTo>
                        <a:pt x="50" y="2"/>
                      </a:lnTo>
                      <a:lnTo>
                        <a:pt x="46" y="2"/>
                      </a:lnTo>
                      <a:lnTo>
                        <a:pt x="44" y="2"/>
                      </a:lnTo>
                      <a:lnTo>
                        <a:pt x="34" y="8"/>
                      </a:lnTo>
                      <a:lnTo>
                        <a:pt x="18" y="2"/>
                      </a:lnTo>
                      <a:lnTo>
                        <a:pt x="10" y="0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12"/>
                      </a:lnTo>
                      <a:lnTo>
                        <a:pt x="0" y="14"/>
                      </a:lnTo>
                      <a:lnTo>
                        <a:pt x="0" y="18"/>
                      </a:lnTo>
                      <a:lnTo>
                        <a:pt x="2" y="20"/>
                      </a:lnTo>
                      <a:lnTo>
                        <a:pt x="2" y="22"/>
                      </a:lnTo>
                      <a:lnTo>
                        <a:pt x="4" y="24"/>
                      </a:lnTo>
                      <a:lnTo>
                        <a:pt x="4" y="32"/>
                      </a:lnTo>
                      <a:lnTo>
                        <a:pt x="4" y="40"/>
                      </a:lnTo>
                      <a:lnTo>
                        <a:pt x="4" y="48"/>
                      </a:lnTo>
                      <a:lnTo>
                        <a:pt x="4" y="56"/>
                      </a:lnTo>
                      <a:lnTo>
                        <a:pt x="4" y="62"/>
                      </a:lnTo>
                      <a:lnTo>
                        <a:pt x="4" y="70"/>
                      </a:lnTo>
                      <a:lnTo>
                        <a:pt x="4" y="78"/>
                      </a:lnTo>
                      <a:lnTo>
                        <a:pt x="4" y="86"/>
                      </a:lnTo>
                      <a:lnTo>
                        <a:pt x="10" y="86"/>
                      </a:lnTo>
                      <a:lnTo>
                        <a:pt x="16" y="86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23" name="Freeform 526"/>
                <p:cNvSpPr>
                  <a:spLocks noChangeAspect="1"/>
                </p:cNvSpPr>
                <p:nvPr/>
              </p:nvSpPr>
              <p:spPr bwMode="auto">
                <a:xfrm>
                  <a:off x="3662363" y="3303588"/>
                  <a:ext cx="77787" cy="122237"/>
                </a:xfrm>
                <a:custGeom>
                  <a:avLst/>
                  <a:gdLst>
                    <a:gd name="T0" fmla="*/ 3452 w 14"/>
                    <a:gd name="T1" fmla="*/ 99823 h 20"/>
                    <a:gd name="T2" fmla="*/ 0 w 14"/>
                    <a:gd name="T3" fmla="*/ 110134 h 20"/>
                    <a:gd name="T4" fmla="*/ 0 w 14"/>
                    <a:gd name="T5" fmla="*/ 110134 h 20"/>
                    <a:gd name="T6" fmla="*/ 0 w 14"/>
                    <a:gd name="T7" fmla="*/ 99823 h 20"/>
                    <a:gd name="T8" fmla="*/ 3452 w 14"/>
                    <a:gd name="T9" fmla="*/ 88857 h 20"/>
                    <a:gd name="T10" fmla="*/ 3452 w 14"/>
                    <a:gd name="T11" fmla="*/ 67092 h 20"/>
                    <a:gd name="T12" fmla="*/ 6411 w 14"/>
                    <a:gd name="T13" fmla="*/ 77267 h 20"/>
                    <a:gd name="T14" fmla="*/ 9767 w 14"/>
                    <a:gd name="T15" fmla="*/ 67092 h 20"/>
                    <a:gd name="T16" fmla="*/ 6411 w 14"/>
                    <a:gd name="T17" fmla="*/ 56129 h 20"/>
                    <a:gd name="T18" fmla="*/ 9767 w 14"/>
                    <a:gd name="T19" fmla="*/ 56129 h 20"/>
                    <a:gd name="T20" fmla="*/ 13696 w 14"/>
                    <a:gd name="T21" fmla="*/ 56129 h 20"/>
                    <a:gd name="T22" fmla="*/ 19974 w 14"/>
                    <a:gd name="T23" fmla="*/ 56129 h 20"/>
                    <a:gd name="T24" fmla="*/ 19974 w 14"/>
                    <a:gd name="T25" fmla="*/ 21144 h 20"/>
                    <a:gd name="T26" fmla="*/ 17141 w 14"/>
                    <a:gd name="T27" fmla="*/ 21144 h 20"/>
                    <a:gd name="T28" fmla="*/ 23302 w 14"/>
                    <a:gd name="T29" fmla="*/ 21144 h 20"/>
                    <a:gd name="T30" fmla="*/ 19974 w 14"/>
                    <a:gd name="T31" fmla="*/ 0 h 20"/>
                    <a:gd name="T32" fmla="*/ 23302 w 14"/>
                    <a:gd name="T33" fmla="*/ 0 h 20"/>
                    <a:gd name="T34" fmla="*/ 23302 w 14"/>
                    <a:gd name="T35" fmla="*/ 0 h 20"/>
                    <a:gd name="T36" fmla="*/ 23302 w 14"/>
                    <a:gd name="T37" fmla="*/ 32728 h 20"/>
                    <a:gd name="T38" fmla="*/ 23302 w 14"/>
                    <a:gd name="T39" fmla="*/ 43345 h 20"/>
                    <a:gd name="T40" fmla="*/ 23302 w 14"/>
                    <a:gd name="T41" fmla="*/ 56129 h 20"/>
                    <a:gd name="T42" fmla="*/ 19974 w 14"/>
                    <a:gd name="T43" fmla="*/ 43345 h 20"/>
                    <a:gd name="T44" fmla="*/ 17141 w 14"/>
                    <a:gd name="T45" fmla="*/ 67092 h 20"/>
                    <a:gd name="T46" fmla="*/ 17141 w 14"/>
                    <a:gd name="T47" fmla="*/ 67092 h 20"/>
                    <a:gd name="T48" fmla="*/ 13696 w 14"/>
                    <a:gd name="T49" fmla="*/ 56129 h 20"/>
                    <a:gd name="T50" fmla="*/ 9767 w 14"/>
                    <a:gd name="T51" fmla="*/ 77267 h 20"/>
                    <a:gd name="T52" fmla="*/ 6411 w 14"/>
                    <a:gd name="T53" fmla="*/ 88857 h 20"/>
                    <a:gd name="T54" fmla="*/ 3452 w 14"/>
                    <a:gd name="T55" fmla="*/ 88857 h 20"/>
                    <a:gd name="T56" fmla="*/ 3452 w 14"/>
                    <a:gd name="T57" fmla="*/ 99823 h 2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w 14"/>
                    <a:gd name="T88" fmla="*/ 0 h 20"/>
                    <a:gd name="T89" fmla="*/ 14 w 14"/>
                    <a:gd name="T90" fmla="*/ 20 h 20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T87" t="T88" r="T89" b="T90"/>
                  <a:pathLst>
                    <a:path w="14" h="20">
                      <a:moveTo>
                        <a:pt x="2" y="18"/>
                      </a:moveTo>
                      <a:lnTo>
                        <a:pt x="0" y="20"/>
                      </a:lnTo>
                      <a:lnTo>
                        <a:pt x="0" y="18"/>
                      </a:lnTo>
                      <a:lnTo>
                        <a:pt x="2" y="16"/>
                      </a:lnTo>
                      <a:lnTo>
                        <a:pt x="2" y="12"/>
                      </a:lnTo>
                      <a:lnTo>
                        <a:pt x="4" y="14"/>
                      </a:lnTo>
                      <a:lnTo>
                        <a:pt x="6" y="12"/>
                      </a:lnTo>
                      <a:lnTo>
                        <a:pt x="4" y="10"/>
                      </a:lnTo>
                      <a:lnTo>
                        <a:pt x="6" y="10"/>
                      </a:lnTo>
                      <a:lnTo>
                        <a:pt x="8" y="10"/>
                      </a:lnTo>
                      <a:lnTo>
                        <a:pt x="12" y="10"/>
                      </a:lnTo>
                      <a:lnTo>
                        <a:pt x="12" y="4"/>
                      </a:lnTo>
                      <a:lnTo>
                        <a:pt x="10" y="4"/>
                      </a:lnTo>
                      <a:lnTo>
                        <a:pt x="14" y="4"/>
                      </a:lnTo>
                      <a:lnTo>
                        <a:pt x="12" y="0"/>
                      </a:lnTo>
                      <a:lnTo>
                        <a:pt x="14" y="0"/>
                      </a:lnTo>
                      <a:lnTo>
                        <a:pt x="14" y="6"/>
                      </a:lnTo>
                      <a:lnTo>
                        <a:pt x="14" y="8"/>
                      </a:lnTo>
                      <a:lnTo>
                        <a:pt x="14" y="10"/>
                      </a:lnTo>
                      <a:lnTo>
                        <a:pt x="12" y="8"/>
                      </a:lnTo>
                      <a:lnTo>
                        <a:pt x="10" y="12"/>
                      </a:lnTo>
                      <a:lnTo>
                        <a:pt x="8" y="10"/>
                      </a:lnTo>
                      <a:lnTo>
                        <a:pt x="6" y="14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2" y="1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24" name="Freeform 556"/>
                <p:cNvSpPr>
                  <a:spLocks noChangeAspect="1"/>
                </p:cNvSpPr>
                <p:nvPr/>
              </p:nvSpPr>
              <p:spPr bwMode="auto">
                <a:xfrm>
                  <a:off x="2873375" y="3787775"/>
                  <a:ext cx="93663" cy="95250"/>
                </a:xfrm>
                <a:custGeom>
                  <a:avLst/>
                  <a:gdLst>
                    <a:gd name="T0" fmla="*/ 23072 w 16"/>
                    <a:gd name="T1" fmla="*/ 65536 h 16"/>
                    <a:gd name="T2" fmla="*/ 23072 w 16"/>
                    <a:gd name="T3" fmla="*/ 65536 h 16"/>
                    <a:gd name="T4" fmla="*/ 17302 w 16"/>
                    <a:gd name="T5" fmla="*/ 57344 h 16"/>
                    <a:gd name="T6" fmla="*/ 17302 w 16"/>
                    <a:gd name="T7" fmla="*/ 49152 h 16"/>
                    <a:gd name="T8" fmla="*/ 11908 w 16"/>
                    <a:gd name="T9" fmla="*/ 40960 h 16"/>
                    <a:gd name="T10" fmla="*/ 0 w 16"/>
                    <a:gd name="T11" fmla="*/ 24576 h 16"/>
                    <a:gd name="T12" fmla="*/ 0 w 16"/>
                    <a:gd name="T13" fmla="*/ 24576 h 16"/>
                    <a:gd name="T14" fmla="*/ 0 w 16"/>
                    <a:gd name="T15" fmla="*/ 16384 h 16"/>
                    <a:gd name="T16" fmla="*/ 0 w 16"/>
                    <a:gd name="T17" fmla="*/ 8192 h 16"/>
                    <a:gd name="T18" fmla="*/ 6146 w 16"/>
                    <a:gd name="T19" fmla="*/ 8192 h 16"/>
                    <a:gd name="T20" fmla="*/ 6146 w 16"/>
                    <a:gd name="T21" fmla="*/ 0 h 16"/>
                    <a:gd name="T22" fmla="*/ 11908 w 16"/>
                    <a:gd name="T23" fmla="*/ 8192 h 16"/>
                    <a:gd name="T24" fmla="*/ 23072 w 16"/>
                    <a:gd name="T25" fmla="*/ 16384 h 16"/>
                    <a:gd name="T26" fmla="*/ 23072 w 16"/>
                    <a:gd name="T27" fmla="*/ 32768 h 16"/>
                    <a:gd name="T28" fmla="*/ 38932 w 16"/>
                    <a:gd name="T29" fmla="*/ 32768 h 16"/>
                    <a:gd name="T30" fmla="*/ 44702 w 16"/>
                    <a:gd name="T31" fmla="*/ 40960 h 16"/>
                    <a:gd name="T32" fmla="*/ 44702 w 16"/>
                    <a:gd name="T33" fmla="*/ 49152 h 16"/>
                    <a:gd name="T34" fmla="*/ 33523 w 16"/>
                    <a:gd name="T35" fmla="*/ 57344 h 16"/>
                    <a:gd name="T36" fmla="*/ 27761 w 16"/>
                    <a:gd name="T37" fmla="*/ 57344 h 16"/>
                    <a:gd name="T38" fmla="*/ 23072 w 16"/>
                    <a:gd name="T39" fmla="*/ 65536 h 16"/>
                    <a:gd name="T40" fmla="*/ 23072 w 16"/>
                    <a:gd name="T41" fmla="*/ 65536 h 1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16"/>
                    <a:gd name="T64" fmla="*/ 0 h 16"/>
                    <a:gd name="T65" fmla="*/ 16 w 16"/>
                    <a:gd name="T66" fmla="*/ 16 h 1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16" h="16">
                      <a:moveTo>
                        <a:pt x="8" y="16"/>
                      </a:moveTo>
                      <a:lnTo>
                        <a:pt x="8" y="16"/>
                      </a:lnTo>
                      <a:lnTo>
                        <a:pt x="6" y="14"/>
                      </a:lnTo>
                      <a:lnTo>
                        <a:pt x="6" y="12"/>
                      </a:lnTo>
                      <a:lnTo>
                        <a:pt x="4" y="10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4" y="2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14" y="8"/>
                      </a:lnTo>
                      <a:lnTo>
                        <a:pt x="16" y="10"/>
                      </a:lnTo>
                      <a:lnTo>
                        <a:pt x="16" y="12"/>
                      </a:lnTo>
                      <a:lnTo>
                        <a:pt x="12" y="14"/>
                      </a:lnTo>
                      <a:lnTo>
                        <a:pt x="10" y="14"/>
                      </a:lnTo>
                      <a:lnTo>
                        <a:pt x="8" y="16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25" name="Freeform 557"/>
                <p:cNvSpPr>
                  <a:spLocks noChangeAspect="1"/>
                </p:cNvSpPr>
                <p:nvPr/>
              </p:nvSpPr>
              <p:spPr bwMode="auto">
                <a:xfrm>
                  <a:off x="2290763" y="3960813"/>
                  <a:ext cx="95250" cy="241300"/>
                </a:xfrm>
                <a:custGeom>
                  <a:avLst/>
                  <a:gdLst>
                    <a:gd name="T0" fmla="*/ 44702 w 16"/>
                    <a:gd name="T1" fmla="*/ 180948 h 40"/>
                    <a:gd name="T2" fmla="*/ 27761 w 16"/>
                    <a:gd name="T3" fmla="*/ 190048 h 40"/>
                    <a:gd name="T4" fmla="*/ 23072 w 16"/>
                    <a:gd name="T5" fmla="*/ 171890 h 40"/>
                    <a:gd name="T6" fmla="*/ 17302 w 16"/>
                    <a:gd name="T7" fmla="*/ 162520 h 40"/>
                    <a:gd name="T8" fmla="*/ 17302 w 16"/>
                    <a:gd name="T9" fmla="*/ 65914 h 40"/>
                    <a:gd name="T10" fmla="*/ 11908 w 16"/>
                    <a:gd name="T11" fmla="*/ 37307 h 40"/>
                    <a:gd name="T12" fmla="*/ 0 w 16"/>
                    <a:gd name="T13" fmla="*/ 18423 h 40"/>
                    <a:gd name="T14" fmla="*/ 6146 w 16"/>
                    <a:gd name="T15" fmla="*/ 9098 h 40"/>
                    <a:gd name="T16" fmla="*/ 0 w 16"/>
                    <a:gd name="T17" fmla="*/ 0 h 40"/>
                    <a:gd name="T18" fmla="*/ 0 w 16"/>
                    <a:gd name="T19" fmla="*/ 0 h 40"/>
                    <a:gd name="T20" fmla="*/ 11908 w 16"/>
                    <a:gd name="T21" fmla="*/ 0 h 40"/>
                    <a:gd name="T22" fmla="*/ 11908 w 16"/>
                    <a:gd name="T23" fmla="*/ 0 h 40"/>
                    <a:gd name="T24" fmla="*/ 23072 w 16"/>
                    <a:gd name="T25" fmla="*/ 0 h 40"/>
                    <a:gd name="T26" fmla="*/ 23072 w 16"/>
                    <a:gd name="T27" fmla="*/ 27933 h 40"/>
                    <a:gd name="T28" fmla="*/ 27761 w 16"/>
                    <a:gd name="T29" fmla="*/ 37307 h 40"/>
                    <a:gd name="T30" fmla="*/ 33523 w 16"/>
                    <a:gd name="T31" fmla="*/ 37307 h 40"/>
                    <a:gd name="T32" fmla="*/ 38932 w 16"/>
                    <a:gd name="T33" fmla="*/ 84884 h 40"/>
                    <a:gd name="T34" fmla="*/ 44702 w 16"/>
                    <a:gd name="T35" fmla="*/ 143706 h 40"/>
                    <a:gd name="T36" fmla="*/ 38932 w 16"/>
                    <a:gd name="T37" fmla="*/ 171890 h 40"/>
                    <a:gd name="T38" fmla="*/ 44702 w 16"/>
                    <a:gd name="T39" fmla="*/ 180948 h 40"/>
                    <a:gd name="T40" fmla="*/ 44702 w 16"/>
                    <a:gd name="T41" fmla="*/ 180948 h 40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16"/>
                    <a:gd name="T64" fmla="*/ 0 h 40"/>
                    <a:gd name="T65" fmla="*/ 16 w 16"/>
                    <a:gd name="T66" fmla="*/ 40 h 40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16" h="40">
                      <a:moveTo>
                        <a:pt x="16" y="38"/>
                      </a:moveTo>
                      <a:lnTo>
                        <a:pt x="10" y="40"/>
                      </a:lnTo>
                      <a:lnTo>
                        <a:pt x="8" y="36"/>
                      </a:lnTo>
                      <a:lnTo>
                        <a:pt x="6" y="34"/>
                      </a:lnTo>
                      <a:lnTo>
                        <a:pt x="6" y="14"/>
                      </a:lnTo>
                      <a:lnTo>
                        <a:pt x="4" y="8"/>
                      </a:ln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6"/>
                      </a:lnTo>
                      <a:lnTo>
                        <a:pt x="10" y="8"/>
                      </a:lnTo>
                      <a:lnTo>
                        <a:pt x="12" y="8"/>
                      </a:lnTo>
                      <a:lnTo>
                        <a:pt x="14" y="18"/>
                      </a:lnTo>
                      <a:lnTo>
                        <a:pt x="16" y="30"/>
                      </a:lnTo>
                      <a:lnTo>
                        <a:pt x="14" y="36"/>
                      </a:lnTo>
                      <a:lnTo>
                        <a:pt x="16" y="3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26" name="Freeform 561"/>
                <p:cNvSpPr>
                  <a:spLocks noChangeAspect="1"/>
                </p:cNvSpPr>
                <p:nvPr/>
              </p:nvSpPr>
              <p:spPr bwMode="auto">
                <a:xfrm>
                  <a:off x="2927350" y="3960813"/>
                  <a:ext cx="573088" cy="393700"/>
                </a:xfrm>
                <a:custGeom>
                  <a:avLst/>
                  <a:gdLst>
                    <a:gd name="T0" fmla="*/ 238300 w 98"/>
                    <a:gd name="T1" fmla="*/ 196608 h 66"/>
                    <a:gd name="T2" fmla="*/ 228040 w 98"/>
                    <a:gd name="T3" fmla="*/ 196608 h 66"/>
                    <a:gd name="T4" fmla="*/ 224142 w 98"/>
                    <a:gd name="T5" fmla="*/ 188416 h 66"/>
                    <a:gd name="T6" fmla="*/ 203099 w 98"/>
                    <a:gd name="T7" fmla="*/ 188416 h 66"/>
                    <a:gd name="T8" fmla="*/ 194292 w 98"/>
                    <a:gd name="T9" fmla="*/ 196608 h 66"/>
                    <a:gd name="T10" fmla="*/ 168178 w 98"/>
                    <a:gd name="T11" fmla="*/ 212992 h 66"/>
                    <a:gd name="T12" fmla="*/ 153755 w 98"/>
                    <a:gd name="T13" fmla="*/ 212992 h 66"/>
                    <a:gd name="T14" fmla="*/ 149182 w 98"/>
                    <a:gd name="T15" fmla="*/ 221184 h 66"/>
                    <a:gd name="T16" fmla="*/ 118872 w 98"/>
                    <a:gd name="T17" fmla="*/ 212992 h 66"/>
                    <a:gd name="T18" fmla="*/ 114087 w 98"/>
                    <a:gd name="T19" fmla="*/ 212992 h 66"/>
                    <a:gd name="T20" fmla="*/ 94652 w 98"/>
                    <a:gd name="T21" fmla="*/ 196608 h 66"/>
                    <a:gd name="T22" fmla="*/ 84337 w 98"/>
                    <a:gd name="T23" fmla="*/ 237568 h 66"/>
                    <a:gd name="T24" fmla="*/ 64753 w 98"/>
                    <a:gd name="T25" fmla="*/ 245760 h 66"/>
                    <a:gd name="T26" fmla="*/ 49340 w 98"/>
                    <a:gd name="T27" fmla="*/ 245760 h 66"/>
                    <a:gd name="T28" fmla="*/ 29566 w 98"/>
                    <a:gd name="T29" fmla="*/ 270336 h 66"/>
                    <a:gd name="T30" fmla="*/ 15412 w 98"/>
                    <a:gd name="T31" fmla="*/ 245760 h 66"/>
                    <a:gd name="T32" fmla="*/ 0 w 98"/>
                    <a:gd name="T33" fmla="*/ 163840 h 66"/>
                    <a:gd name="T34" fmla="*/ 19587 w 98"/>
                    <a:gd name="T35" fmla="*/ 114688 h 66"/>
                    <a:gd name="T36" fmla="*/ 35171 w 98"/>
                    <a:gd name="T37" fmla="*/ 106496 h 66"/>
                    <a:gd name="T38" fmla="*/ 45318 w 98"/>
                    <a:gd name="T39" fmla="*/ 114688 h 66"/>
                    <a:gd name="T40" fmla="*/ 78902 w 98"/>
                    <a:gd name="T41" fmla="*/ 98304 h 66"/>
                    <a:gd name="T42" fmla="*/ 84337 w 98"/>
                    <a:gd name="T43" fmla="*/ 73728 h 66"/>
                    <a:gd name="T44" fmla="*/ 114087 w 98"/>
                    <a:gd name="T45" fmla="*/ 65536 h 66"/>
                    <a:gd name="T46" fmla="*/ 124220 w 98"/>
                    <a:gd name="T47" fmla="*/ 49152 h 66"/>
                    <a:gd name="T48" fmla="*/ 138282 w 98"/>
                    <a:gd name="T49" fmla="*/ 24576 h 66"/>
                    <a:gd name="T50" fmla="*/ 143993 w 98"/>
                    <a:gd name="T51" fmla="*/ 8192 h 66"/>
                    <a:gd name="T52" fmla="*/ 168178 w 98"/>
                    <a:gd name="T53" fmla="*/ 32768 h 66"/>
                    <a:gd name="T54" fmla="*/ 168178 w 98"/>
                    <a:gd name="T55" fmla="*/ 73728 h 66"/>
                    <a:gd name="T56" fmla="*/ 183557 w 98"/>
                    <a:gd name="T57" fmla="*/ 81920 h 66"/>
                    <a:gd name="T58" fmla="*/ 194292 w 98"/>
                    <a:gd name="T59" fmla="*/ 90112 h 66"/>
                    <a:gd name="T60" fmla="*/ 203099 w 98"/>
                    <a:gd name="T61" fmla="*/ 114688 h 66"/>
                    <a:gd name="T62" fmla="*/ 228040 w 98"/>
                    <a:gd name="T63" fmla="*/ 163840 h 66"/>
                    <a:gd name="T64" fmla="*/ 243834 w 98"/>
                    <a:gd name="T65" fmla="*/ 196608 h 6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98"/>
                    <a:gd name="T100" fmla="*/ 0 h 66"/>
                    <a:gd name="T101" fmla="*/ 98 w 98"/>
                    <a:gd name="T102" fmla="*/ 66 h 6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98" h="66">
                      <a:moveTo>
                        <a:pt x="98" y="48"/>
                      </a:moveTo>
                      <a:lnTo>
                        <a:pt x="96" y="48"/>
                      </a:lnTo>
                      <a:lnTo>
                        <a:pt x="94" y="48"/>
                      </a:lnTo>
                      <a:lnTo>
                        <a:pt x="92" y="48"/>
                      </a:lnTo>
                      <a:lnTo>
                        <a:pt x="90" y="46"/>
                      </a:lnTo>
                      <a:lnTo>
                        <a:pt x="84" y="48"/>
                      </a:lnTo>
                      <a:lnTo>
                        <a:pt x="82" y="46"/>
                      </a:lnTo>
                      <a:lnTo>
                        <a:pt x="82" y="48"/>
                      </a:lnTo>
                      <a:lnTo>
                        <a:pt x="78" y="48"/>
                      </a:lnTo>
                      <a:lnTo>
                        <a:pt x="68" y="52"/>
                      </a:lnTo>
                      <a:lnTo>
                        <a:pt x="64" y="50"/>
                      </a:lnTo>
                      <a:lnTo>
                        <a:pt x="62" y="52"/>
                      </a:lnTo>
                      <a:lnTo>
                        <a:pt x="62" y="54"/>
                      </a:lnTo>
                      <a:lnTo>
                        <a:pt x="60" y="54"/>
                      </a:lnTo>
                      <a:lnTo>
                        <a:pt x="54" y="54"/>
                      </a:lnTo>
                      <a:lnTo>
                        <a:pt x="48" y="52"/>
                      </a:lnTo>
                      <a:lnTo>
                        <a:pt x="46" y="52"/>
                      </a:lnTo>
                      <a:lnTo>
                        <a:pt x="42" y="48"/>
                      </a:lnTo>
                      <a:lnTo>
                        <a:pt x="38" y="48"/>
                      </a:lnTo>
                      <a:lnTo>
                        <a:pt x="34" y="52"/>
                      </a:lnTo>
                      <a:lnTo>
                        <a:pt x="34" y="58"/>
                      </a:lnTo>
                      <a:lnTo>
                        <a:pt x="32" y="58"/>
                      </a:lnTo>
                      <a:lnTo>
                        <a:pt x="26" y="60"/>
                      </a:lnTo>
                      <a:lnTo>
                        <a:pt x="22" y="58"/>
                      </a:lnTo>
                      <a:lnTo>
                        <a:pt x="20" y="60"/>
                      </a:lnTo>
                      <a:lnTo>
                        <a:pt x="16" y="60"/>
                      </a:lnTo>
                      <a:lnTo>
                        <a:pt x="12" y="66"/>
                      </a:lnTo>
                      <a:lnTo>
                        <a:pt x="6" y="60"/>
                      </a:lnTo>
                      <a:lnTo>
                        <a:pt x="2" y="50"/>
                      </a:lnTo>
                      <a:lnTo>
                        <a:pt x="0" y="40"/>
                      </a:lnTo>
                      <a:lnTo>
                        <a:pt x="2" y="36"/>
                      </a:lnTo>
                      <a:lnTo>
                        <a:pt x="8" y="28"/>
                      </a:lnTo>
                      <a:lnTo>
                        <a:pt x="12" y="28"/>
                      </a:lnTo>
                      <a:lnTo>
                        <a:pt x="14" y="26"/>
                      </a:lnTo>
                      <a:lnTo>
                        <a:pt x="16" y="26"/>
                      </a:lnTo>
                      <a:lnTo>
                        <a:pt x="18" y="28"/>
                      </a:lnTo>
                      <a:lnTo>
                        <a:pt x="26" y="24"/>
                      </a:lnTo>
                      <a:lnTo>
                        <a:pt x="32" y="24"/>
                      </a:lnTo>
                      <a:lnTo>
                        <a:pt x="36" y="20"/>
                      </a:lnTo>
                      <a:lnTo>
                        <a:pt x="34" y="18"/>
                      </a:lnTo>
                      <a:lnTo>
                        <a:pt x="34" y="16"/>
                      </a:lnTo>
                      <a:lnTo>
                        <a:pt x="46" y="16"/>
                      </a:lnTo>
                      <a:lnTo>
                        <a:pt x="46" y="14"/>
                      </a:lnTo>
                      <a:lnTo>
                        <a:pt x="50" y="12"/>
                      </a:lnTo>
                      <a:lnTo>
                        <a:pt x="50" y="10"/>
                      </a:lnTo>
                      <a:lnTo>
                        <a:pt x="56" y="6"/>
                      </a:lnTo>
                      <a:lnTo>
                        <a:pt x="56" y="4"/>
                      </a:lnTo>
                      <a:lnTo>
                        <a:pt x="58" y="2"/>
                      </a:lnTo>
                      <a:lnTo>
                        <a:pt x="62" y="0"/>
                      </a:lnTo>
                      <a:lnTo>
                        <a:pt x="68" y="8"/>
                      </a:lnTo>
                      <a:lnTo>
                        <a:pt x="70" y="10"/>
                      </a:lnTo>
                      <a:lnTo>
                        <a:pt x="68" y="18"/>
                      </a:lnTo>
                      <a:lnTo>
                        <a:pt x="70" y="18"/>
                      </a:lnTo>
                      <a:lnTo>
                        <a:pt x="74" y="20"/>
                      </a:lnTo>
                      <a:lnTo>
                        <a:pt x="74" y="22"/>
                      </a:lnTo>
                      <a:lnTo>
                        <a:pt x="78" y="22"/>
                      </a:lnTo>
                      <a:lnTo>
                        <a:pt x="82" y="24"/>
                      </a:lnTo>
                      <a:lnTo>
                        <a:pt x="82" y="28"/>
                      </a:lnTo>
                      <a:lnTo>
                        <a:pt x="90" y="34"/>
                      </a:lnTo>
                      <a:lnTo>
                        <a:pt x="92" y="40"/>
                      </a:lnTo>
                      <a:lnTo>
                        <a:pt x="98" y="42"/>
                      </a:lnTo>
                      <a:lnTo>
                        <a:pt x="98" y="4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27" name="Freeform 563"/>
                <p:cNvSpPr>
                  <a:spLocks noChangeAspect="1"/>
                </p:cNvSpPr>
                <p:nvPr/>
              </p:nvSpPr>
              <p:spPr bwMode="auto">
                <a:xfrm>
                  <a:off x="2336800" y="3883025"/>
                  <a:ext cx="127000" cy="301625"/>
                </a:xfrm>
                <a:custGeom>
                  <a:avLst/>
                  <a:gdLst>
                    <a:gd name="T0" fmla="*/ 18486 w 22"/>
                    <a:gd name="T1" fmla="*/ 230714 h 50"/>
                    <a:gd name="T2" fmla="*/ 18486 w 22"/>
                    <a:gd name="T3" fmla="*/ 230714 h 50"/>
                    <a:gd name="T4" fmla="*/ 13415 w 22"/>
                    <a:gd name="T5" fmla="*/ 221737 h 50"/>
                    <a:gd name="T6" fmla="*/ 18486 w 22"/>
                    <a:gd name="T7" fmla="*/ 194296 h 50"/>
                    <a:gd name="T8" fmla="*/ 13415 w 22"/>
                    <a:gd name="T9" fmla="*/ 138877 h 50"/>
                    <a:gd name="T10" fmla="*/ 9683 w 22"/>
                    <a:gd name="T11" fmla="*/ 91789 h 50"/>
                    <a:gd name="T12" fmla="*/ 5072 w 22"/>
                    <a:gd name="T13" fmla="*/ 91789 h 50"/>
                    <a:gd name="T14" fmla="*/ 0 w 22"/>
                    <a:gd name="T15" fmla="*/ 82335 h 50"/>
                    <a:gd name="T16" fmla="*/ 0 w 22"/>
                    <a:gd name="T17" fmla="*/ 54342 h 50"/>
                    <a:gd name="T18" fmla="*/ 9683 w 22"/>
                    <a:gd name="T19" fmla="*/ 36364 h 50"/>
                    <a:gd name="T20" fmla="*/ 18486 w 22"/>
                    <a:gd name="T21" fmla="*/ 36364 h 50"/>
                    <a:gd name="T22" fmla="*/ 28172 w 22"/>
                    <a:gd name="T23" fmla="*/ 18002 h 50"/>
                    <a:gd name="T24" fmla="*/ 28172 w 22"/>
                    <a:gd name="T25" fmla="*/ 18002 h 50"/>
                    <a:gd name="T26" fmla="*/ 28172 w 22"/>
                    <a:gd name="T27" fmla="*/ 8912 h 50"/>
                    <a:gd name="T28" fmla="*/ 38079 w 22"/>
                    <a:gd name="T29" fmla="*/ 0 h 50"/>
                    <a:gd name="T30" fmla="*/ 46757 w 22"/>
                    <a:gd name="T31" fmla="*/ 26902 h 50"/>
                    <a:gd name="T32" fmla="*/ 46757 w 22"/>
                    <a:gd name="T33" fmla="*/ 36364 h 50"/>
                    <a:gd name="T34" fmla="*/ 51461 w 22"/>
                    <a:gd name="T35" fmla="*/ 54342 h 50"/>
                    <a:gd name="T36" fmla="*/ 51461 w 22"/>
                    <a:gd name="T37" fmla="*/ 73455 h 50"/>
                    <a:gd name="T38" fmla="*/ 46757 w 22"/>
                    <a:gd name="T39" fmla="*/ 82335 h 50"/>
                    <a:gd name="T40" fmla="*/ 51461 w 22"/>
                    <a:gd name="T41" fmla="*/ 91789 h 50"/>
                    <a:gd name="T42" fmla="*/ 46757 w 22"/>
                    <a:gd name="T43" fmla="*/ 91789 h 50"/>
                    <a:gd name="T44" fmla="*/ 41790 w 22"/>
                    <a:gd name="T45" fmla="*/ 109771 h 50"/>
                    <a:gd name="T46" fmla="*/ 38079 w 22"/>
                    <a:gd name="T47" fmla="*/ 129949 h 50"/>
                    <a:gd name="T48" fmla="*/ 38079 w 22"/>
                    <a:gd name="T49" fmla="*/ 148379 h 50"/>
                    <a:gd name="T50" fmla="*/ 33340 w 22"/>
                    <a:gd name="T51" fmla="*/ 203812 h 50"/>
                    <a:gd name="T52" fmla="*/ 33340 w 22"/>
                    <a:gd name="T53" fmla="*/ 230714 h 50"/>
                    <a:gd name="T54" fmla="*/ 18486 w 22"/>
                    <a:gd name="T55" fmla="*/ 230714 h 5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w 22"/>
                    <a:gd name="T85" fmla="*/ 0 h 50"/>
                    <a:gd name="T86" fmla="*/ 22 w 22"/>
                    <a:gd name="T87" fmla="*/ 50 h 50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T84" t="T85" r="T86" b="T87"/>
                  <a:pathLst>
                    <a:path w="22" h="50">
                      <a:moveTo>
                        <a:pt x="8" y="50"/>
                      </a:moveTo>
                      <a:lnTo>
                        <a:pt x="8" y="50"/>
                      </a:lnTo>
                      <a:lnTo>
                        <a:pt x="6" y="48"/>
                      </a:lnTo>
                      <a:lnTo>
                        <a:pt x="8" y="42"/>
                      </a:lnTo>
                      <a:lnTo>
                        <a:pt x="6" y="30"/>
                      </a:lnTo>
                      <a:lnTo>
                        <a:pt x="4" y="20"/>
                      </a:lnTo>
                      <a:lnTo>
                        <a:pt x="2" y="20"/>
                      </a:lnTo>
                      <a:lnTo>
                        <a:pt x="0" y="18"/>
                      </a:lnTo>
                      <a:lnTo>
                        <a:pt x="0" y="12"/>
                      </a:lnTo>
                      <a:lnTo>
                        <a:pt x="4" y="8"/>
                      </a:lnTo>
                      <a:lnTo>
                        <a:pt x="8" y="8"/>
                      </a:lnTo>
                      <a:lnTo>
                        <a:pt x="12" y="4"/>
                      </a:lnTo>
                      <a:lnTo>
                        <a:pt x="12" y="2"/>
                      </a:lnTo>
                      <a:lnTo>
                        <a:pt x="16" y="0"/>
                      </a:lnTo>
                      <a:lnTo>
                        <a:pt x="20" y="6"/>
                      </a:lnTo>
                      <a:lnTo>
                        <a:pt x="20" y="8"/>
                      </a:lnTo>
                      <a:lnTo>
                        <a:pt x="22" y="12"/>
                      </a:lnTo>
                      <a:lnTo>
                        <a:pt x="22" y="16"/>
                      </a:lnTo>
                      <a:lnTo>
                        <a:pt x="20" y="18"/>
                      </a:lnTo>
                      <a:lnTo>
                        <a:pt x="22" y="20"/>
                      </a:lnTo>
                      <a:lnTo>
                        <a:pt x="20" y="20"/>
                      </a:lnTo>
                      <a:lnTo>
                        <a:pt x="18" y="24"/>
                      </a:lnTo>
                      <a:lnTo>
                        <a:pt x="16" y="28"/>
                      </a:lnTo>
                      <a:lnTo>
                        <a:pt x="16" y="32"/>
                      </a:lnTo>
                      <a:lnTo>
                        <a:pt x="14" y="44"/>
                      </a:lnTo>
                      <a:lnTo>
                        <a:pt x="14" y="50"/>
                      </a:lnTo>
                      <a:lnTo>
                        <a:pt x="8" y="5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28" name="Freeform 564"/>
                <p:cNvSpPr>
                  <a:spLocks noChangeAspect="1"/>
                </p:cNvSpPr>
                <p:nvPr/>
              </p:nvSpPr>
              <p:spPr bwMode="auto">
                <a:xfrm>
                  <a:off x="2068513" y="3763963"/>
                  <a:ext cx="338137" cy="265112"/>
                </a:xfrm>
                <a:custGeom>
                  <a:avLst/>
                  <a:gdLst>
                    <a:gd name="T0" fmla="*/ 48241 w 58"/>
                    <a:gd name="T1" fmla="*/ 206266 h 44"/>
                    <a:gd name="T2" fmla="*/ 42702 w 58"/>
                    <a:gd name="T3" fmla="*/ 179082 h 44"/>
                    <a:gd name="T4" fmla="*/ 42702 w 58"/>
                    <a:gd name="T5" fmla="*/ 160269 h 44"/>
                    <a:gd name="T6" fmla="*/ 42702 w 58"/>
                    <a:gd name="T7" fmla="*/ 150208 h 44"/>
                    <a:gd name="T8" fmla="*/ 81723 w 58"/>
                    <a:gd name="T9" fmla="*/ 150208 h 44"/>
                    <a:gd name="T10" fmla="*/ 92323 w 58"/>
                    <a:gd name="T11" fmla="*/ 150208 h 44"/>
                    <a:gd name="T12" fmla="*/ 100970 w 58"/>
                    <a:gd name="T13" fmla="*/ 150208 h 44"/>
                    <a:gd name="T14" fmla="*/ 100970 w 58"/>
                    <a:gd name="T15" fmla="*/ 150208 h 44"/>
                    <a:gd name="T16" fmla="*/ 110864 w 58"/>
                    <a:gd name="T17" fmla="*/ 150208 h 44"/>
                    <a:gd name="T18" fmla="*/ 121306 w 58"/>
                    <a:gd name="T19" fmla="*/ 132060 h 44"/>
                    <a:gd name="T20" fmla="*/ 129964 w 58"/>
                    <a:gd name="T21" fmla="*/ 132060 h 44"/>
                    <a:gd name="T22" fmla="*/ 139831 w 58"/>
                    <a:gd name="T23" fmla="*/ 113495 h 44"/>
                    <a:gd name="T24" fmla="*/ 134913 w 58"/>
                    <a:gd name="T25" fmla="*/ 104185 h 44"/>
                    <a:gd name="T26" fmla="*/ 134913 w 58"/>
                    <a:gd name="T27" fmla="*/ 104185 h 44"/>
                    <a:gd name="T28" fmla="*/ 134913 w 58"/>
                    <a:gd name="T29" fmla="*/ 93072 h 44"/>
                    <a:gd name="T30" fmla="*/ 134913 w 58"/>
                    <a:gd name="T31" fmla="*/ 83834 h 44"/>
                    <a:gd name="T32" fmla="*/ 129964 w 58"/>
                    <a:gd name="T33" fmla="*/ 83834 h 44"/>
                    <a:gd name="T34" fmla="*/ 125975 w 58"/>
                    <a:gd name="T35" fmla="*/ 93072 h 44"/>
                    <a:gd name="T36" fmla="*/ 121306 w 58"/>
                    <a:gd name="T37" fmla="*/ 83834 h 44"/>
                    <a:gd name="T38" fmla="*/ 110864 w 58"/>
                    <a:gd name="T39" fmla="*/ 56110 h 44"/>
                    <a:gd name="T40" fmla="*/ 100970 w 58"/>
                    <a:gd name="T41" fmla="*/ 36713 h 44"/>
                    <a:gd name="T42" fmla="*/ 100970 w 58"/>
                    <a:gd name="T43" fmla="*/ 27740 h 44"/>
                    <a:gd name="T44" fmla="*/ 96844 w 58"/>
                    <a:gd name="T45" fmla="*/ 18150 h 44"/>
                    <a:gd name="T46" fmla="*/ 100970 w 58"/>
                    <a:gd name="T47" fmla="*/ 0 h 44"/>
                    <a:gd name="T48" fmla="*/ 81723 w 58"/>
                    <a:gd name="T49" fmla="*/ 8973 h 44"/>
                    <a:gd name="T50" fmla="*/ 52759 w 58"/>
                    <a:gd name="T51" fmla="*/ 56110 h 44"/>
                    <a:gd name="T52" fmla="*/ 23771 w 58"/>
                    <a:gd name="T53" fmla="*/ 65288 h 44"/>
                    <a:gd name="T54" fmla="*/ 19247 w 58"/>
                    <a:gd name="T55" fmla="*/ 104185 h 44"/>
                    <a:gd name="T56" fmla="*/ 5255 w 58"/>
                    <a:gd name="T57" fmla="*/ 132060 h 44"/>
                    <a:gd name="T58" fmla="*/ 0 w 58"/>
                    <a:gd name="T59" fmla="*/ 150208 h 44"/>
                    <a:gd name="T60" fmla="*/ 0 w 58"/>
                    <a:gd name="T61" fmla="*/ 179082 h 44"/>
                    <a:gd name="T62" fmla="*/ 5255 w 58"/>
                    <a:gd name="T63" fmla="*/ 188259 h 44"/>
                    <a:gd name="T64" fmla="*/ 10057 w 58"/>
                    <a:gd name="T65" fmla="*/ 206266 h 44"/>
                    <a:gd name="T66" fmla="*/ 13816 w 58"/>
                    <a:gd name="T67" fmla="*/ 197232 h 44"/>
                    <a:gd name="T68" fmla="*/ 13816 w 58"/>
                    <a:gd name="T69" fmla="*/ 206266 h 44"/>
                    <a:gd name="T70" fmla="*/ 19247 w 58"/>
                    <a:gd name="T71" fmla="*/ 197232 h 44"/>
                    <a:gd name="T72" fmla="*/ 28935 w 58"/>
                    <a:gd name="T73" fmla="*/ 188259 h 44"/>
                    <a:gd name="T74" fmla="*/ 34395 w 58"/>
                    <a:gd name="T75" fmla="*/ 188259 h 44"/>
                    <a:gd name="T76" fmla="*/ 38827 w 58"/>
                    <a:gd name="T77" fmla="*/ 188259 h 44"/>
                    <a:gd name="T78" fmla="*/ 42702 w 58"/>
                    <a:gd name="T79" fmla="*/ 206266 h 44"/>
                    <a:gd name="T80" fmla="*/ 48241 w 58"/>
                    <a:gd name="T81" fmla="*/ 206266 h 44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w 58"/>
                    <a:gd name="T124" fmla="*/ 0 h 44"/>
                    <a:gd name="T125" fmla="*/ 58 w 58"/>
                    <a:gd name="T126" fmla="*/ 44 h 44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T123" t="T124" r="T125" b="T126"/>
                  <a:pathLst>
                    <a:path w="58" h="44">
                      <a:moveTo>
                        <a:pt x="20" y="44"/>
                      </a:moveTo>
                      <a:lnTo>
                        <a:pt x="18" y="38"/>
                      </a:lnTo>
                      <a:lnTo>
                        <a:pt x="18" y="34"/>
                      </a:lnTo>
                      <a:lnTo>
                        <a:pt x="18" y="32"/>
                      </a:lnTo>
                      <a:lnTo>
                        <a:pt x="34" y="32"/>
                      </a:lnTo>
                      <a:lnTo>
                        <a:pt x="38" y="32"/>
                      </a:lnTo>
                      <a:lnTo>
                        <a:pt x="42" y="32"/>
                      </a:lnTo>
                      <a:lnTo>
                        <a:pt x="46" y="32"/>
                      </a:lnTo>
                      <a:lnTo>
                        <a:pt x="50" y="28"/>
                      </a:lnTo>
                      <a:lnTo>
                        <a:pt x="54" y="28"/>
                      </a:lnTo>
                      <a:lnTo>
                        <a:pt x="58" y="24"/>
                      </a:lnTo>
                      <a:lnTo>
                        <a:pt x="56" y="22"/>
                      </a:lnTo>
                      <a:lnTo>
                        <a:pt x="56" y="20"/>
                      </a:lnTo>
                      <a:lnTo>
                        <a:pt x="56" y="18"/>
                      </a:lnTo>
                      <a:lnTo>
                        <a:pt x="54" y="18"/>
                      </a:lnTo>
                      <a:lnTo>
                        <a:pt x="52" y="20"/>
                      </a:lnTo>
                      <a:lnTo>
                        <a:pt x="50" y="18"/>
                      </a:lnTo>
                      <a:lnTo>
                        <a:pt x="46" y="12"/>
                      </a:lnTo>
                      <a:lnTo>
                        <a:pt x="42" y="8"/>
                      </a:lnTo>
                      <a:lnTo>
                        <a:pt x="42" y="6"/>
                      </a:lnTo>
                      <a:lnTo>
                        <a:pt x="40" y="4"/>
                      </a:lnTo>
                      <a:lnTo>
                        <a:pt x="42" y="0"/>
                      </a:lnTo>
                      <a:lnTo>
                        <a:pt x="34" y="2"/>
                      </a:lnTo>
                      <a:lnTo>
                        <a:pt x="22" y="12"/>
                      </a:lnTo>
                      <a:lnTo>
                        <a:pt x="10" y="14"/>
                      </a:lnTo>
                      <a:lnTo>
                        <a:pt x="8" y="22"/>
                      </a:lnTo>
                      <a:lnTo>
                        <a:pt x="2" y="28"/>
                      </a:lnTo>
                      <a:lnTo>
                        <a:pt x="0" y="32"/>
                      </a:lnTo>
                      <a:lnTo>
                        <a:pt x="0" y="38"/>
                      </a:lnTo>
                      <a:lnTo>
                        <a:pt x="2" y="40"/>
                      </a:lnTo>
                      <a:lnTo>
                        <a:pt x="4" y="44"/>
                      </a:lnTo>
                      <a:lnTo>
                        <a:pt x="6" y="42"/>
                      </a:lnTo>
                      <a:lnTo>
                        <a:pt x="6" y="44"/>
                      </a:lnTo>
                      <a:lnTo>
                        <a:pt x="8" y="42"/>
                      </a:lnTo>
                      <a:lnTo>
                        <a:pt x="12" y="40"/>
                      </a:lnTo>
                      <a:lnTo>
                        <a:pt x="14" y="40"/>
                      </a:lnTo>
                      <a:lnTo>
                        <a:pt x="16" y="40"/>
                      </a:lnTo>
                      <a:lnTo>
                        <a:pt x="18" y="44"/>
                      </a:lnTo>
                      <a:lnTo>
                        <a:pt x="20" y="44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29" name="Freeform 565"/>
                <p:cNvSpPr>
                  <a:spLocks noChangeAspect="1" noEditPoints="1"/>
                </p:cNvSpPr>
                <p:nvPr/>
              </p:nvSpPr>
              <p:spPr bwMode="auto">
                <a:xfrm>
                  <a:off x="2163763" y="3960813"/>
                  <a:ext cx="185737" cy="311150"/>
                </a:xfrm>
                <a:custGeom>
                  <a:avLst/>
                  <a:gdLst>
                    <a:gd name="T0" fmla="*/ 60161 w 32"/>
                    <a:gd name="T1" fmla="*/ 172032 h 52"/>
                    <a:gd name="T2" fmla="*/ 41188 w 32"/>
                    <a:gd name="T3" fmla="*/ 196608 h 52"/>
                    <a:gd name="T4" fmla="*/ 18275 w 32"/>
                    <a:gd name="T5" fmla="*/ 212992 h 52"/>
                    <a:gd name="T6" fmla="*/ 5029 w 32"/>
                    <a:gd name="T7" fmla="*/ 196608 h 52"/>
                    <a:gd name="T8" fmla="*/ 5029 w 32"/>
                    <a:gd name="T9" fmla="*/ 180224 h 52"/>
                    <a:gd name="T10" fmla="*/ 0 w 32"/>
                    <a:gd name="T11" fmla="*/ 147456 h 52"/>
                    <a:gd name="T12" fmla="*/ 5029 w 32"/>
                    <a:gd name="T13" fmla="*/ 122880 h 52"/>
                    <a:gd name="T14" fmla="*/ 13245 w 32"/>
                    <a:gd name="T15" fmla="*/ 90112 h 52"/>
                    <a:gd name="T16" fmla="*/ 5029 w 32"/>
                    <a:gd name="T17" fmla="*/ 65536 h 52"/>
                    <a:gd name="T18" fmla="*/ 9587 w 32"/>
                    <a:gd name="T19" fmla="*/ 49152 h 52"/>
                    <a:gd name="T20" fmla="*/ 5029 w 32"/>
                    <a:gd name="T21" fmla="*/ 8192 h 52"/>
                    <a:gd name="T22" fmla="*/ 41188 w 32"/>
                    <a:gd name="T23" fmla="*/ 0 h 52"/>
                    <a:gd name="T24" fmla="*/ 50575 w 32"/>
                    <a:gd name="T25" fmla="*/ 0 h 52"/>
                    <a:gd name="T26" fmla="*/ 50575 w 32"/>
                    <a:gd name="T27" fmla="*/ 16384 h 52"/>
                    <a:gd name="T28" fmla="*/ 64212 w 32"/>
                    <a:gd name="T29" fmla="*/ 57344 h 52"/>
                    <a:gd name="T30" fmla="*/ 69243 w 32"/>
                    <a:gd name="T31" fmla="*/ 147456 h 52"/>
                    <a:gd name="T32" fmla="*/ 73446 w 32"/>
                    <a:gd name="T33" fmla="*/ 172032 h 52"/>
                    <a:gd name="T34" fmla="*/ 50575 w 32"/>
                    <a:gd name="T35" fmla="*/ 90112 h 52"/>
                    <a:gd name="T36" fmla="*/ 45531 w 32"/>
                    <a:gd name="T37" fmla="*/ 98304 h 52"/>
                    <a:gd name="T38" fmla="*/ 41188 w 32"/>
                    <a:gd name="T39" fmla="*/ 90112 h 52"/>
                    <a:gd name="T40" fmla="*/ 41188 w 32"/>
                    <a:gd name="T41" fmla="*/ 73728 h 52"/>
                    <a:gd name="T42" fmla="*/ 41188 w 32"/>
                    <a:gd name="T43" fmla="*/ 81920 h 52"/>
                    <a:gd name="T44" fmla="*/ 32301 w 32"/>
                    <a:gd name="T45" fmla="*/ 73728 h 52"/>
                    <a:gd name="T46" fmla="*/ 32301 w 32"/>
                    <a:gd name="T47" fmla="*/ 73728 h 52"/>
                    <a:gd name="T48" fmla="*/ 32301 w 32"/>
                    <a:gd name="T49" fmla="*/ 81920 h 52"/>
                    <a:gd name="T50" fmla="*/ 32301 w 32"/>
                    <a:gd name="T51" fmla="*/ 81920 h 52"/>
                    <a:gd name="T52" fmla="*/ 32301 w 32"/>
                    <a:gd name="T53" fmla="*/ 81920 h 52"/>
                    <a:gd name="T54" fmla="*/ 41188 w 32"/>
                    <a:gd name="T55" fmla="*/ 81920 h 52"/>
                    <a:gd name="T56" fmla="*/ 41188 w 32"/>
                    <a:gd name="T57" fmla="*/ 90112 h 52"/>
                    <a:gd name="T58" fmla="*/ 41188 w 32"/>
                    <a:gd name="T59" fmla="*/ 98304 h 52"/>
                    <a:gd name="T60" fmla="*/ 41188 w 32"/>
                    <a:gd name="T61" fmla="*/ 98304 h 52"/>
                    <a:gd name="T62" fmla="*/ 45531 w 32"/>
                    <a:gd name="T63" fmla="*/ 98304 h 52"/>
                    <a:gd name="T64" fmla="*/ 50575 w 32"/>
                    <a:gd name="T65" fmla="*/ 98304 h 52"/>
                    <a:gd name="T66" fmla="*/ 45531 w 32"/>
                    <a:gd name="T67" fmla="*/ 114688 h 52"/>
                    <a:gd name="T68" fmla="*/ 50575 w 32"/>
                    <a:gd name="T69" fmla="*/ 114688 h 52"/>
                    <a:gd name="T70" fmla="*/ 50575 w 32"/>
                    <a:gd name="T71" fmla="*/ 114688 h 52"/>
                    <a:gd name="T72" fmla="*/ 60161 w 32"/>
                    <a:gd name="T73" fmla="*/ 122880 h 52"/>
                    <a:gd name="T74" fmla="*/ 55804 w 32"/>
                    <a:gd name="T75" fmla="*/ 131072 h 52"/>
                    <a:gd name="T76" fmla="*/ 50575 w 32"/>
                    <a:gd name="T77" fmla="*/ 139264 h 52"/>
                    <a:gd name="T78" fmla="*/ 50575 w 32"/>
                    <a:gd name="T79" fmla="*/ 147456 h 52"/>
                    <a:gd name="T80" fmla="*/ 45531 w 32"/>
                    <a:gd name="T81" fmla="*/ 139264 h 52"/>
                    <a:gd name="T82" fmla="*/ 41188 w 32"/>
                    <a:gd name="T83" fmla="*/ 147456 h 52"/>
                    <a:gd name="T84" fmla="*/ 55804 w 32"/>
                    <a:gd name="T85" fmla="*/ 163840 h 52"/>
                    <a:gd name="T86" fmla="*/ 55804 w 32"/>
                    <a:gd name="T87" fmla="*/ 155648 h 52"/>
                    <a:gd name="T88" fmla="*/ 60161 w 32"/>
                    <a:gd name="T89" fmla="*/ 147456 h 52"/>
                    <a:gd name="T90" fmla="*/ 60161 w 32"/>
                    <a:gd name="T91" fmla="*/ 139264 h 52"/>
                    <a:gd name="T92" fmla="*/ 60161 w 32"/>
                    <a:gd name="T93" fmla="*/ 106496 h 52"/>
                    <a:gd name="T94" fmla="*/ 60161 w 32"/>
                    <a:gd name="T95" fmla="*/ 98304 h 52"/>
                    <a:gd name="T96" fmla="*/ 60161 w 32"/>
                    <a:gd name="T97" fmla="*/ 90112 h 52"/>
                    <a:gd name="T98" fmla="*/ 60161 w 32"/>
                    <a:gd name="T99" fmla="*/ 90112 h 52"/>
                    <a:gd name="T100" fmla="*/ 55804 w 32"/>
                    <a:gd name="T101" fmla="*/ 81920 h 52"/>
                    <a:gd name="T102" fmla="*/ 60161 w 32"/>
                    <a:gd name="T103" fmla="*/ 90112 h 52"/>
                    <a:gd name="T104" fmla="*/ 60161 w 32"/>
                    <a:gd name="T105" fmla="*/ 98304 h 52"/>
                    <a:gd name="T106" fmla="*/ 55804 w 32"/>
                    <a:gd name="T107" fmla="*/ 106496 h 52"/>
                    <a:gd name="T108" fmla="*/ 50575 w 32"/>
                    <a:gd name="T109" fmla="*/ 90112 h 52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w 32"/>
                    <a:gd name="T166" fmla="*/ 0 h 52"/>
                    <a:gd name="T167" fmla="*/ 32 w 32"/>
                    <a:gd name="T168" fmla="*/ 52 h 52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T165" t="T166" r="T167" b="T168"/>
                  <a:pathLst>
                    <a:path w="32" h="52">
                      <a:moveTo>
                        <a:pt x="32" y="42"/>
                      </a:moveTo>
                      <a:lnTo>
                        <a:pt x="26" y="42"/>
                      </a:lnTo>
                      <a:lnTo>
                        <a:pt x="26" y="44"/>
                      </a:lnTo>
                      <a:lnTo>
                        <a:pt x="18" y="48"/>
                      </a:lnTo>
                      <a:lnTo>
                        <a:pt x="14" y="48"/>
                      </a:lnTo>
                      <a:lnTo>
                        <a:pt x="8" y="52"/>
                      </a:lnTo>
                      <a:lnTo>
                        <a:pt x="0" y="48"/>
                      </a:lnTo>
                      <a:lnTo>
                        <a:pt x="2" y="48"/>
                      </a:lnTo>
                      <a:lnTo>
                        <a:pt x="4" y="48"/>
                      </a:lnTo>
                      <a:lnTo>
                        <a:pt x="2" y="44"/>
                      </a:lnTo>
                      <a:lnTo>
                        <a:pt x="2" y="42"/>
                      </a:lnTo>
                      <a:lnTo>
                        <a:pt x="0" y="36"/>
                      </a:lnTo>
                      <a:lnTo>
                        <a:pt x="0" y="34"/>
                      </a:lnTo>
                      <a:lnTo>
                        <a:pt x="2" y="30"/>
                      </a:lnTo>
                      <a:lnTo>
                        <a:pt x="2" y="24"/>
                      </a:lnTo>
                      <a:lnTo>
                        <a:pt x="6" y="22"/>
                      </a:lnTo>
                      <a:lnTo>
                        <a:pt x="4" y="16"/>
                      </a:lnTo>
                      <a:lnTo>
                        <a:pt x="2" y="16"/>
                      </a:lnTo>
                      <a:lnTo>
                        <a:pt x="4" y="14"/>
                      </a:lnTo>
                      <a:lnTo>
                        <a:pt x="4" y="12"/>
                      </a:lnTo>
                      <a:lnTo>
                        <a:pt x="2" y="6"/>
                      </a:lnTo>
                      <a:lnTo>
                        <a:pt x="2" y="2"/>
                      </a:lnTo>
                      <a:lnTo>
                        <a:pt x="2" y="0"/>
                      </a:lnTo>
                      <a:lnTo>
                        <a:pt x="18" y="0"/>
                      </a:lnTo>
                      <a:lnTo>
                        <a:pt x="22" y="0"/>
                      </a:lnTo>
                      <a:lnTo>
                        <a:pt x="24" y="2"/>
                      </a:lnTo>
                      <a:lnTo>
                        <a:pt x="22" y="4"/>
                      </a:lnTo>
                      <a:lnTo>
                        <a:pt x="26" y="8"/>
                      </a:lnTo>
                      <a:lnTo>
                        <a:pt x="28" y="14"/>
                      </a:lnTo>
                      <a:lnTo>
                        <a:pt x="28" y="34"/>
                      </a:lnTo>
                      <a:lnTo>
                        <a:pt x="30" y="36"/>
                      </a:lnTo>
                      <a:lnTo>
                        <a:pt x="32" y="40"/>
                      </a:lnTo>
                      <a:lnTo>
                        <a:pt x="32" y="42"/>
                      </a:lnTo>
                      <a:close/>
                      <a:moveTo>
                        <a:pt x="22" y="22"/>
                      </a:moveTo>
                      <a:lnTo>
                        <a:pt x="20" y="22"/>
                      </a:lnTo>
                      <a:lnTo>
                        <a:pt x="20" y="24"/>
                      </a:lnTo>
                      <a:lnTo>
                        <a:pt x="20" y="22"/>
                      </a:lnTo>
                      <a:lnTo>
                        <a:pt x="18" y="22"/>
                      </a:lnTo>
                      <a:lnTo>
                        <a:pt x="18" y="20"/>
                      </a:lnTo>
                      <a:lnTo>
                        <a:pt x="18" y="18"/>
                      </a:lnTo>
                      <a:lnTo>
                        <a:pt x="18" y="20"/>
                      </a:lnTo>
                      <a:lnTo>
                        <a:pt x="14" y="16"/>
                      </a:lnTo>
                      <a:lnTo>
                        <a:pt x="14" y="18"/>
                      </a:lnTo>
                      <a:lnTo>
                        <a:pt x="16" y="20"/>
                      </a:lnTo>
                      <a:lnTo>
                        <a:pt x="14" y="18"/>
                      </a:lnTo>
                      <a:lnTo>
                        <a:pt x="12" y="20"/>
                      </a:lnTo>
                      <a:lnTo>
                        <a:pt x="14" y="20"/>
                      </a:lnTo>
                      <a:lnTo>
                        <a:pt x="16" y="20"/>
                      </a:lnTo>
                      <a:lnTo>
                        <a:pt x="18" y="20"/>
                      </a:lnTo>
                      <a:lnTo>
                        <a:pt x="18" y="22"/>
                      </a:lnTo>
                      <a:lnTo>
                        <a:pt x="20" y="24"/>
                      </a:lnTo>
                      <a:lnTo>
                        <a:pt x="18" y="24"/>
                      </a:lnTo>
                      <a:lnTo>
                        <a:pt x="20" y="24"/>
                      </a:lnTo>
                      <a:lnTo>
                        <a:pt x="22" y="24"/>
                      </a:lnTo>
                      <a:lnTo>
                        <a:pt x="22" y="26"/>
                      </a:lnTo>
                      <a:lnTo>
                        <a:pt x="20" y="28"/>
                      </a:lnTo>
                      <a:lnTo>
                        <a:pt x="22" y="28"/>
                      </a:lnTo>
                      <a:lnTo>
                        <a:pt x="24" y="28"/>
                      </a:lnTo>
                      <a:lnTo>
                        <a:pt x="22" y="28"/>
                      </a:lnTo>
                      <a:lnTo>
                        <a:pt x="24" y="28"/>
                      </a:lnTo>
                      <a:lnTo>
                        <a:pt x="26" y="30"/>
                      </a:lnTo>
                      <a:lnTo>
                        <a:pt x="22" y="32"/>
                      </a:lnTo>
                      <a:lnTo>
                        <a:pt x="24" y="32"/>
                      </a:lnTo>
                      <a:lnTo>
                        <a:pt x="24" y="34"/>
                      </a:lnTo>
                      <a:lnTo>
                        <a:pt x="22" y="34"/>
                      </a:lnTo>
                      <a:lnTo>
                        <a:pt x="26" y="36"/>
                      </a:lnTo>
                      <a:lnTo>
                        <a:pt x="22" y="36"/>
                      </a:lnTo>
                      <a:lnTo>
                        <a:pt x="20" y="34"/>
                      </a:lnTo>
                      <a:lnTo>
                        <a:pt x="18" y="34"/>
                      </a:lnTo>
                      <a:lnTo>
                        <a:pt x="18" y="36"/>
                      </a:lnTo>
                      <a:lnTo>
                        <a:pt x="22" y="36"/>
                      </a:lnTo>
                      <a:lnTo>
                        <a:pt x="24" y="40"/>
                      </a:lnTo>
                      <a:lnTo>
                        <a:pt x="24" y="36"/>
                      </a:lnTo>
                      <a:lnTo>
                        <a:pt x="24" y="38"/>
                      </a:lnTo>
                      <a:lnTo>
                        <a:pt x="26" y="38"/>
                      </a:lnTo>
                      <a:lnTo>
                        <a:pt x="26" y="36"/>
                      </a:lnTo>
                      <a:lnTo>
                        <a:pt x="26" y="34"/>
                      </a:lnTo>
                      <a:lnTo>
                        <a:pt x="26" y="30"/>
                      </a:lnTo>
                      <a:lnTo>
                        <a:pt x="26" y="26"/>
                      </a:lnTo>
                      <a:lnTo>
                        <a:pt x="26" y="24"/>
                      </a:lnTo>
                      <a:lnTo>
                        <a:pt x="26" y="22"/>
                      </a:lnTo>
                      <a:lnTo>
                        <a:pt x="26" y="20"/>
                      </a:lnTo>
                      <a:lnTo>
                        <a:pt x="24" y="20"/>
                      </a:lnTo>
                      <a:lnTo>
                        <a:pt x="24" y="22"/>
                      </a:lnTo>
                      <a:lnTo>
                        <a:pt x="26" y="22"/>
                      </a:lnTo>
                      <a:lnTo>
                        <a:pt x="26" y="24"/>
                      </a:lnTo>
                      <a:lnTo>
                        <a:pt x="24" y="24"/>
                      </a:lnTo>
                      <a:lnTo>
                        <a:pt x="24" y="26"/>
                      </a:lnTo>
                      <a:lnTo>
                        <a:pt x="22" y="24"/>
                      </a:lnTo>
                      <a:lnTo>
                        <a:pt x="22" y="22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30" name="Freeform 566"/>
                <p:cNvSpPr>
                  <a:spLocks noChangeAspect="1"/>
                </p:cNvSpPr>
                <p:nvPr/>
              </p:nvSpPr>
              <p:spPr bwMode="auto">
                <a:xfrm>
                  <a:off x="2662238" y="3873500"/>
                  <a:ext cx="341312" cy="544513"/>
                </a:xfrm>
                <a:custGeom>
                  <a:avLst/>
                  <a:gdLst>
                    <a:gd name="T0" fmla="*/ 129930 w 58"/>
                    <a:gd name="T1" fmla="*/ 149921 h 90"/>
                    <a:gd name="T2" fmla="*/ 123974 w 58"/>
                    <a:gd name="T3" fmla="*/ 140957 h 90"/>
                    <a:gd name="T4" fmla="*/ 118330 w 58"/>
                    <a:gd name="T5" fmla="*/ 122276 h 90"/>
                    <a:gd name="T6" fmla="*/ 118330 w 58"/>
                    <a:gd name="T7" fmla="*/ 112982 h 90"/>
                    <a:gd name="T8" fmla="*/ 118330 w 58"/>
                    <a:gd name="T9" fmla="*/ 101756 h 90"/>
                    <a:gd name="T10" fmla="*/ 139174 w 58"/>
                    <a:gd name="T11" fmla="*/ 101756 h 90"/>
                    <a:gd name="T12" fmla="*/ 139174 w 58"/>
                    <a:gd name="T13" fmla="*/ 101756 h 90"/>
                    <a:gd name="T14" fmla="*/ 139174 w 58"/>
                    <a:gd name="T15" fmla="*/ 92792 h 90"/>
                    <a:gd name="T16" fmla="*/ 129930 w 58"/>
                    <a:gd name="T17" fmla="*/ 65107 h 90"/>
                    <a:gd name="T18" fmla="*/ 134767 w 58"/>
                    <a:gd name="T19" fmla="*/ 36661 h 90"/>
                    <a:gd name="T20" fmla="*/ 129930 w 58"/>
                    <a:gd name="T21" fmla="*/ 0 h 90"/>
                    <a:gd name="T22" fmla="*/ 123974 w 58"/>
                    <a:gd name="T23" fmla="*/ 0 h 90"/>
                    <a:gd name="T24" fmla="*/ 118330 w 58"/>
                    <a:gd name="T25" fmla="*/ 8965 h 90"/>
                    <a:gd name="T26" fmla="*/ 118330 w 58"/>
                    <a:gd name="T27" fmla="*/ 8965 h 90"/>
                    <a:gd name="T28" fmla="*/ 118330 w 58"/>
                    <a:gd name="T29" fmla="*/ 8965 h 90"/>
                    <a:gd name="T30" fmla="*/ 123974 w 58"/>
                    <a:gd name="T31" fmla="*/ 18129 h 90"/>
                    <a:gd name="T32" fmla="*/ 123974 w 58"/>
                    <a:gd name="T33" fmla="*/ 45886 h 90"/>
                    <a:gd name="T34" fmla="*/ 107541 w 58"/>
                    <a:gd name="T35" fmla="*/ 55870 h 90"/>
                    <a:gd name="T36" fmla="*/ 101514 w 58"/>
                    <a:gd name="T37" fmla="*/ 65107 h 90"/>
                    <a:gd name="T38" fmla="*/ 97417 w 58"/>
                    <a:gd name="T39" fmla="*/ 101756 h 90"/>
                    <a:gd name="T40" fmla="*/ 91400 w 58"/>
                    <a:gd name="T41" fmla="*/ 149921 h 90"/>
                    <a:gd name="T42" fmla="*/ 80574 w 58"/>
                    <a:gd name="T43" fmla="*/ 169120 h 90"/>
                    <a:gd name="T44" fmla="*/ 74959 w 58"/>
                    <a:gd name="T45" fmla="*/ 187646 h 90"/>
                    <a:gd name="T46" fmla="*/ 64201 w 58"/>
                    <a:gd name="T47" fmla="*/ 233619 h 90"/>
                    <a:gd name="T48" fmla="*/ 54185 w 58"/>
                    <a:gd name="T49" fmla="*/ 233619 h 90"/>
                    <a:gd name="T50" fmla="*/ 43340 w 58"/>
                    <a:gd name="T51" fmla="*/ 224040 h 90"/>
                    <a:gd name="T52" fmla="*/ 26558 w 58"/>
                    <a:gd name="T53" fmla="*/ 224040 h 90"/>
                    <a:gd name="T54" fmla="*/ 20938 w 58"/>
                    <a:gd name="T55" fmla="*/ 233619 h 90"/>
                    <a:gd name="T56" fmla="*/ 16433 w 58"/>
                    <a:gd name="T57" fmla="*/ 242705 h 90"/>
                    <a:gd name="T58" fmla="*/ 10843 w 58"/>
                    <a:gd name="T59" fmla="*/ 261783 h 90"/>
                    <a:gd name="T60" fmla="*/ 10843 w 58"/>
                    <a:gd name="T61" fmla="*/ 279910 h 90"/>
                    <a:gd name="T62" fmla="*/ 0 w 58"/>
                    <a:gd name="T63" fmla="*/ 307538 h 90"/>
                    <a:gd name="T64" fmla="*/ 5615 w 58"/>
                    <a:gd name="T65" fmla="*/ 307538 h 90"/>
                    <a:gd name="T66" fmla="*/ 10843 w 58"/>
                    <a:gd name="T67" fmla="*/ 307538 h 90"/>
                    <a:gd name="T68" fmla="*/ 10843 w 58"/>
                    <a:gd name="T69" fmla="*/ 328075 h 90"/>
                    <a:gd name="T70" fmla="*/ 20938 w 58"/>
                    <a:gd name="T71" fmla="*/ 328075 h 90"/>
                    <a:gd name="T72" fmla="*/ 26558 w 58"/>
                    <a:gd name="T73" fmla="*/ 328075 h 90"/>
                    <a:gd name="T74" fmla="*/ 26558 w 58"/>
                    <a:gd name="T75" fmla="*/ 346870 h 90"/>
                    <a:gd name="T76" fmla="*/ 26558 w 58"/>
                    <a:gd name="T77" fmla="*/ 346870 h 90"/>
                    <a:gd name="T78" fmla="*/ 31733 w 58"/>
                    <a:gd name="T79" fmla="*/ 355703 h 90"/>
                    <a:gd name="T80" fmla="*/ 26558 w 58"/>
                    <a:gd name="T81" fmla="*/ 402740 h 90"/>
                    <a:gd name="T82" fmla="*/ 58190 w 58"/>
                    <a:gd name="T83" fmla="*/ 393444 h 90"/>
                    <a:gd name="T84" fmla="*/ 80574 w 58"/>
                    <a:gd name="T85" fmla="*/ 393444 h 90"/>
                    <a:gd name="T86" fmla="*/ 97417 w 58"/>
                    <a:gd name="T87" fmla="*/ 393444 h 90"/>
                    <a:gd name="T88" fmla="*/ 129930 w 58"/>
                    <a:gd name="T89" fmla="*/ 393444 h 90"/>
                    <a:gd name="T90" fmla="*/ 144748 w 58"/>
                    <a:gd name="T91" fmla="*/ 402740 h 90"/>
                    <a:gd name="T92" fmla="*/ 155591 w 58"/>
                    <a:gd name="T93" fmla="*/ 420867 h 90"/>
                    <a:gd name="T94" fmla="*/ 155591 w 58"/>
                    <a:gd name="T95" fmla="*/ 411702 h 90"/>
                    <a:gd name="T96" fmla="*/ 155591 w 58"/>
                    <a:gd name="T97" fmla="*/ 375029 h 90"/>
                    <a:gd name="T98" fmla="*/ 155591 w 58"/>
                    <a:gd name="T99" fmla="*/ 375029 h 90"/>
                    <a:gd name="T100" fmla="*/ 139174 w 58"/>
                    <a:gd name="T101" fmla="*/ 346870 h 90"/>
                    <a:gd name="T102" fmla="*/ 129930 w 58"/>
                    <a:gd name="T103" fmla="*/ 298709 h 90"/>
                    <a:gd name="T104" fmla="*/ 123974 w 58"/>
                    <a:gd name="T105" fmla="*/ 251662 h 90"/>
                    <a:gd name="T106" fmla="*/ 129930 w 58"/>
                    <a:gd name="T107" fmla="*/ 242705 h 90"/>
                    <a:gd name="T108" fmla="*/ 144748 w 58"/>
                    <a:gd name="T109" fmla="*/ 205773 h 90"/>
                    <a:gd name="T110" fmla="*/ 134767 w 58"/>
                    <a:gd name="T111" fmla="*/ 160027 h 90"/>
                    <a:gd name="T112" fmla="*/ 129930 w 58"/>
                    <a:gd name="T113" fmla="*/ 149921 h 9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58"/>
                    <a:gd name="T172" fmla="*/ 0 h 90"/>
                    <a:gd name="T173" fmla="*/ 58 w 58"/>
                    <a:gd name="T174" fmla="*/ 90 h 9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58" h="90">
                      <a:moveTo>
                        <a:pt x="48" y="32"/>
                      </a:moveTo>
                      <a:lnTo>
                        <a:pt x="46" y="30"/>
                      </a:lnTo>
                      <a:lnTo>
                        <a:pt x="44" y="26"/>
                      </a:lnTo>
                      <a:lnTo>
                        <a:pt x="44" y="24"/>
                      </a:lnTo>
                      <a:lnTo>
                        <a:pt x="44" y="22"/>
                      </a:lnTo>
                      <a:lnTo>
                        <a:pt x="52" y="22"/>
                      </a:lnTo>
                      <a:lnTo>
                        <a:pt x="52" y="20"/>
                      </a:lnTo>
                      <a:lnTo>
                        <a:pt x="48" y="14"/>
                      </a:lnTo>
                      <a:lnTo>
                        <a:pt x="50" y="8"/>
                      </a:lnTo>
                      <a:lnTo>
                        <a:pt x="48" y="0"/>
                      </a:lnTo>
                      <a:lnTo>
                        <a:pt x="46" y="0"/>
                      </a:lnTo>
                      <a:lnTo>
                        <a:pt x="44" y="2"/>
                      </a:lnTo>
                      <a:lnTo>
                        <a:pt x="46" y="4"/>
                      </a:lnTo>
                      <a:lnTo>
                        <a:pt x="46" y="10"/>
                      </a:lnTo>
                      <a:lnTo>
                        <a:pt x="40" y="12"/>
                      </a:lnTo>
                      <a:lnTo>
                        <a:pt x="38" y="14"/>
                      </a:lnTo>
                      <a:lnTo>
                        <a:pt x="36" y="22"/>
                      </a:lnTo>
                      <a:lnTo>
                        <a:pt x="34" y="32"/>
                      </a:lnTo>
                      <a:lnTo>
                        <a:pt x="30" y="36"/>
                      </a:lnTo>
                      <a:lnTo>
                        <a:pt x="28" y="40"/>
                      </a:lnTo>
                      <a:lnTo>
                        <a:pt x="24" y="50"/>
                      </a:lnTo>
                      <a:lnTo>
                        <a:pt x="20" y="50"/>
                      </a:lnTo>
                      <a:lnTo>
                        <a:pt x="16" y="48"/>
                      </a:lnTo>
                      <a:lnTo>
                        <a:pt x="10" y="48"/>
                      </a:lnTo>
                      <a:lnTo>
                        <a:pt x="8" y="50"/>
                      </a:lnTo>
                      <a:lnTo>
                        <a:pt x="6" y="52"/>
                      </a:lnTo>
                      <a:lnTo>
                        <a:pt x="4" y="56"/>
                      </a:lnTo>
                      <a:lnTo>
                        <a:pt x="4" y="60"/>
                      </a:lnTo>
                      <a:lnTo>
                        <a:pt x="0" y="66"/>
                      </a:lnTo>
                      <a:lnTo>
                        <a:pt x="2" y="66"/>
                      </a:lnTo>
                      <a:lnTo>
                        <a:pt x="4" y="66"/>
                      </a:lnTo>
                      <a:lnTo>
                        <a:pt x="4" y="70"/>
                      </a:lnTo>
                      <a:lnTo>
                        <a:pt x="8" y="70"/>
                      </a:lnTo>
                      <a:lnTo>
                        <a:pt x="10" y="70"/>
                      </a:lnTo>
                      <a:lnTo>
                        <a:pt x="10" y="74"/>
                      </a:lnTo>
                      <a:lnTo>
                        <a:pt x="12" y="76"/>
                      </a:lnTo>
                      <a:lnTo>
                        <a:pt x="10" y="86"/>
                      </a:lnTo>
                      <a:lnTo>
                        <a:pt x="22" y="84"/>
                      </a:lnTo>
                      <a:lnTo>
                        <a:pt x="30" y="84"/>
                      </a:lnTo>
                      <a:lnTo>
                        <a:pt x="36" y="84"/>
                      </a:lnTo>
                      <a:lnTo>
                        <a:pt x="48" y="84"/>
                      </a:lnTo>
                      <a:lnTo>
                        <a:pt x="54" y="86"/>
                      </a:lnTo>
                      <a:lnTo>
                        <a:pt x="58" y="90"/>
                      </a:lnTo>
                      <a:lnTo>
                        <a:pt x="58" y="88"/>
                      </a:lnTo>
                      <a:lnTo>
                        <a:pt x="58" y="80"/>
                      </a:lnTo>
                      <a:lnTo>
                        <a:pt x="52" y="74"/>
                      </a:lnTo>
                      <a:lnTo>
                        <a:pt x="48" y="64"/>
                      </a:lnTo>
                      <a:lnTo>
                        <a:pt x="46" y="54"/>
                      </a:lnTo>
                      <a:lnTo>
                        <a:pt x="48" y="52"/>
                      </a:lnTo>
                      <a:lnTo>
                        <a:pt x="54" y="44"/>
                      </a:lnTo>
                      <a:lnTo>
                        <a:pt x="50" y="34"/>
                      </a:lnTo>
                      <a:lnTo>
                        <a:pt x="48" y="32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31" name="Freeform 567"/>
                <p:cNvSpPr>
                  <a:spLocks noChangeAspect="1"/>
                </p:cNvSpPr>
                <p:nvPr/>
              </p:nvSpPr>
              <p:spPr bwMode="auto">
                <a:xfrm>
                  <a:off x="1544638" y="3136900"/>
                  <a:ext cx="547687" cy="638175"/>
                </a:xfrm>
                <a:custGeom>
                  <a:avLst/>
                  <a:gdLst>
                    <a:gd name="T0" fmla="*/ 151370 w 94"/>
                    <a:gd name="T1" fmla="*/ 459129 h 106"/>
                    <a:gd name="T2" fmla="*/ 194209 w 94"/>
                    <a:gd name="T3" fmla="*/ 459129 h 106"/>
                    <a:gd name="T4" fmla="*/ 217963 w 94"/>
                    <a:gd name="T5" fmla="*/ 431977 h 106"/>
                    <a:gd name="T6" fmla="*/ 209482 w 94"/>
                    <a:gd name="T7" fmla="*/ 385458 h 106"/>
                    <a:gd name="T8" fmla="*/ 204308 w 94"/>
                    <a:gd name="T9" fmla="*/ 302515 h 106"/>
                    <a:gd name="T10" fmla="*/ 199383 w 94"/>
                    <a:gd name="T11" fmla="*/ 220440 h 106"/>
                    <a:gd name="T12" fmla="*/ 194209 w 94"/>
                    <a:gd name="T13" fmla="*/ 129195 h 106"/>
                    <a:gd name="T14" fmla="*/ 209482 w 94"/>
                    <a:gd name="T15" fmla="*/ 91319 h 106"/>
                    <a:gd name="T16" fmla="*/ 209482 w 94"/>
                    <a:gd name="T17" fmla="*/ 63994 h 106"/>
                    <a:gd name="T18" fmla="*/ 175238 w 94"/>
                    <a:gd name="T19" fmla="*/ 17873 h 106"/>
                    <a:gd name="T20" fmla="*/ 156548 w 94"/>
                    <a:gd name="T21" fmla="*/ 45233 h 106"/>
                    <a:gd name="T22" fmla="*/ 126695 w 94"/>
                    <a:gd name="T23" fmla="*/ 45233 h 106"/>
                    <a:gd name="T24" fmla="*/ 97229 w 94"/>
                    <a:gd name="T25" fmla="*/ 45233 h 106"/>
                    <a:gd name="T26" fmla="*/ 97229 w 94"/>
                    <a:gd name="T27" fmla="*/ 109190 h 106"/>
                    <a:gd name="T28" fmla="*/ 77498 w 94"/>
                    <a:gd name="T29" fmla="*/ 156557 h 106"/>
                    <a:gd name="T30" fmla="*/ 77498 w 94"/>
                    <a:gd name="T31" fmla="*/ 202309 h 106"/>
                    <a:gd name="T32" fmla="*/ 63653 w 94"/>
                    <a:gd name="T33" fmla="*/ 229668 h 106"/>
                    <a:gd name="T34" fmla="*/ 23867 w 94"/>
                    <a:gd name="T35" fmla="*/ 229668 h 106"/>
                    <a:gd name="T36" fmla="*/ 0 w 94"/>
                    <a:gd name="T37" fmla="*/ 247277 h 106"/>
                    <a:gd name="T38" fmla="*/ 10124 w 94"/>
                    <a:gd name="T39" fmla="*/ 256394 h 106"/>
                    <a:gd name="T40" fmla="*/ 13847 w 94"/>
                    <a:gd name="T41" fmla="*/ 274653 h 106"/>
                    <a:gd name="T42" fmla="*/ 13847 w 94"/>
                    <a:gd name="T43" fmla="*/ 292526 h 106"/>
                    <a:gd name="T44" fmla="*/ 13847 w 94"/>
                    <a:gd name="T45" fmla="*/ 329889 h 106"/>
                    <a:gd name="T46" fmla="*/ 19386 w 94"/>
                    <a:gd name="T47" fmla="*/ 376737 h 106"/>
                    <a:gd name="T48" fmla="*/ 13847 w 94"/>
                    <a:gd name="T49" fmla="*/ 422781 h 106"/>
                    <a:gd name="T50" fmla="*/ 34552 w 94"/>
                    <a:gd name="T51" fmla="*/ 412820 h 106"/>
                    <a:gd name="T52" fmla="*/ 63653 w 94"/>
                    <a:gd name="T53" fmla="*/ 440731 h 106"/>
                    <a:gd name="T54" fmla="*/ 72320 w 94"/>
                    <a:gd name="T55" fmla="*/ 450111 h 106"/>
                    <a:gd name="T56" fmla="*/ 77498 w 94"/>
                    <a:gd name="T57" fmla="*/ 468056 h 106"/>
                    <a:gd name="T58" fmla="*/ 92694 w 94"/>
                    <a:gd name="T59" fmla="*/ 485667 h 106"/>
                    <a:gd name="T60" fmla="*/ 106694 w 94"/>
                    <a:gd name="T61" fmla="*/ 440731 h 106"/>
                    <a:gd name="T62" fmla="*/ 116615 w 94"/>
                    <a:gd name="T63" fmla="*/ 468056 h 106"/>
                    <a:gd name="T64" fmla="*/ 130561 w 94"/>
                    <a:gd name="T65" fmla="*/ 459129 h 10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94"/>
                    <a:gd name="T100" fmla="*/ 0 h 106"/>
                    <a:gd name="T101" fmla="*/ 94 w 94"/>
                    <a:gd name="T102" fmla="*/ 106 h 10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94" h="106">
                      <a:moveTo>
                        <a:pt x="54" y="100"/>
                      </a:moveTo>
                      <a:lnTo>
                        <a:pt x="62" y="100"/>
                      </a:lnTo>
                      <a:lnTo>
                        <a:pt x="70" y="100"/>
                      </a:lnTo>
                      <a:lnTo>
                        <a:pt x="80" y="100"/>
                      </a:lnTo>
                      <a:lnTo>
                        <a:pt x="88" y="100"/>
                      </a:lnTo>
                      <a:lnTo>
                        <a:pt x="90" y="94"/>
                      </a:lnTo>
                      <a:lnTo>
                        <a:pt x="86" y="92"/>
                      </a:lnTo>
                      <a:lnTo>
                        <a:pt x="86" y="84"/>
                      </a:lnTo>
                      <a:lnTo>
                        <a:pt x="86" y="74"/>
                      </a:lnTo>
                      <a:lnTo>
                        <a:pt x="84" y="66"/>
                      </a:lnTo>
                      <a:lnTo>
                        <a:pt x="84" y="56"/>
                      </a:lnTo>
                      <a:lnTo>
                        <a:pt x="82" y="48"/>
                      </a:lnTo>
                      <a:lnTo>
                        <a:pt x="82" y="38"/>
                      </a:lnTo>
                      <a:lnTo>
                        <a:pt x="80" y="28"/>
                      </a:lnTo>
                      <a:lnTo>
                        <a:pt x="80" y="20"/>
                      </a:lnTo>
                      <a:lnTo>
                        <a:pt x="86" y="20"/>
                      </a:lnTo>
                      <a:lnTo>
                        <a:pt x="94" y="20"/>
                      </a:lnTo>
                      <a:lnTo>
                        <a:pt x="86" y="14"/>
                      </a:lnTo>
                      <a:lnTo>
                        <a:pt x="80" y="10"/>
                      </a:lnTo>
                      <a:lnTo>
                        <a:pt x="72" y="4"/>
                      </a:lnTo>
                      <a:lnTo>
                        <a:pt x="66" y="0"/>
                      </a:lnTo>
                      <a:lnTo>
                        <a:pt x="64" y="10"/>
                      </a:lnTo>
                      <a:lnTo>
                        <a:pt x="58" y="10"/>
                      </a:lnTo>
                      <a:lnTo>
                        <a:pt x="52" y="10"/>
                      </a:lnTo>
                      <a:lnTo>
                        <a:pt x="46" y="10"/>
                      </a:lnTo>
                      <a:lnTo>
                        <a:pt x="40" y="10"/>
                      </a:lnTo>
                      <a:lnTo>
                        <a:pt x="40" y="16"/>
                      </a:lnTo>
                      <a:lnTo>
                        <a:pt x="40" y="24"/>
                      </a:lnTo>
                      <a:lnTo>
                        <a:pt x="40" y="32"/>
                      </a:lnTo>
                      <a:lnTo>
                        <a:pt x="32" y="34"/>
                      </a:lnTo>
                      <a:lnTo>
                        <a:pt x="32" y="38"/>
                      </a:lnTo>
                      <a:lnTo>
                        <a:pt x="32" y="44"/>
                      </a:lnTo>
                      <a:lnTo>
                        <a:pt x="32" y="50"/>
                      </a:lnTo>
                      <a:lnTo>
                        <a:pt x="26" y="50"/>
                      </a:lnTo>
                      <a:lnTo>
                        <a:pt x="18" y="50"/>
                      </a:lnTo>
                      <a:lnTo>
                        <a:pt x="10" y="50"/>
                      </a:lnTo>
                      <a:lnTo>
                        <a:pt x="4" y="50"/>
                      </a:lnTo>
                      <a:lnTo>
                        <a:pt x="0" y="54"/>
                      </a:lnTo>
                      <a:lnTo>
                        <a:pt x="2" y="54"/>
                      </a:lnTo>
                      <a:lnTo>
                        <a:pt x="4" y="56"/>
                      </a:lnTo>
                      <a:lnTo>
                        <a:pt x="6" y="56"/>
                      </a:lnTo>
                      <a:lnTo>
                        <a:pt x="6" y="60"/>
                      </a:lnTo>
                      <a:lnTo>
                        <a:pt x="6" y="62"/>
                      </a:lnTo>
                      <a:lnTo>
                        <a:pt x="6" y="64"/>
                      </a:lnTo>
                      <a:lnTo>
                        <a:pt x="6" y="68"/>
                      </a:lnTo>
                      <a:lnTo>
                        <a:pt x="6" y="72"/>
                      </a:lnTo>
                      <a:lnTo>
                        <a:pt x="8" y="76"/>
                      </a:lnTo>
                      <a:lnTo>
                        <a:pt x="8" y="82"/>
                      </a:lnTo>
                      <a:lnTo>
                        <a:pt x="4" y="96"/>
                      </a:lnTo>
                      <a:lnTo>
                        <a:pt x="6" y="92"/>
                      </a:lnTo>
                      <a:lnTo>
                        <a:pt x="10" y="92"/>
                      </a:lnTo>
                      <a:lnTo>
                        <a:pt x="14" y="90"/>
                      </a:lnTo>
                      <a:lnTo>
                        <a:pt x="20" y="90"/>
                      </a:lnTo>
                      <a:lnTo>
                        <a:pt x="26" y="96"/>
                      </a:lnTo>
                      <a:lnTo>
                        <a:pt x="28" y="96"/>
                      </a:lnTo>
                      <a:lnTo>
                        <a:pt x="30" y="98"/>
                      </a:lnTo>
                      <a:lnTo>
                        <a:pt x="32" y="100"/>
                      </a:lnTo>
                      <a:lnTo>
                        <a:pt x="32" y="102"/>
                      </a:lnTo>
                      <a:lnTo>
                        <a:pt x="38" y="106"/>
                      </a:lnTo>
                      <a:lnTo>
                        <a:pt x="42" y="104"/>
                      </a:lnTo>
                      <a:lnTo>
                        <a:pt x="44" y="96"/>
                      </a:lnTo>
                      <a:lnTo>
                        <a:pt x="46" y="98"/>
                      </a:lnTo>
                      <a:lnTo>
                        <a:pt x="48" y="102"/>
                      </a:lnTo>
                      <a:lnTo>
                        <a:pt x="50" y="104"/>
                      </a:lnTo>
                      <a:lnTo>
                        <a:pt x="54" y="10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32" name="Freeform 568"/>
                <p:cNvSpPr>
                  <a:spLocks noChangeAspect="1"/>
                </p:cNvSpPr>
                <p:nvPr/>
              </p:nvSpPr>
              <p:spPr bwMode="auto">
                <a:xfrm>
                  <a:off x="1770063" y="3246438"/>
                  <a:ext cx="722312" cy="762000"/>
                </a:xfrm>
                <a:custGeom>
                  <a:avLst/>
                  <a:gdLst>
                    <a:gd name="T0" fmla="*/ 57239 w 124"/>
                    <a:gd name="T1" fmla="*/ 387250 h 126"/>
                    <a:gd name="T2" fmla="*/ 94186 w 124"/>
                    <a:gd name="T3" fmla="*/ 387250 h 126"/>
                    <a:gd name="T4" fmla="*/ 122892 w 124"/>
                    <a:gd name="T5" fmla="*/ 350408 h 126"/>
                    <a:gd name="T6" fmla="*/ 114310 w 124"/>
                    <a:gd name="T7" fmla="*/ 312011 h 126"/>
                    <a:gd name="T8" fmla="*/ 109400 w 124"/>
                    <a:gd name="T9" fmla="*/ 225970 h 126"/>
                    <a:gd name="T10" fmla="*/ 104905 w 124"/>
                    <a:gd name="T11" fmla="*/ 132819 h 126"/>
                    <a:gd name="T12" fmla="*/ 99387 w 124"/>
                    <a:gd name="T13" fmla="*/ 46171 h 126"/>
                    <a:gd name="T14" fmla="*/ 114310 w 124"/>
                    <a:gd name="T15" fmla="*/ 0 h 126"/>
                    <a:gd name="T16" fmla="*/ 143041 w 124"/>
                    <a:gd name="T17" fmla="*/ 27852 h 126"/>
                    <a:gd name="T18" fmla="*/ 171783 w 124"/>
                    <a:gd name="T19" fmla="*/ 65628 h 126"/>
                    <a:gd name="T20" fmla="*/ 194996 w 124"/>
                    <a:gd name="T21" fmla="*/ 104702 h 126"/>
                    <a:gd name="T22" fmla="*/ 223711 w 124"/>
                    <a:gd name="T23" fmla="*/ 141800 h 126"/>
                    <a:gd name="T24" fmla="*/ 237612 w 124"/>
                    <a:gd name="T25" fmla="*/ 180073 h 126"/>
                    <a:gd name="T26" fmla="*/ 252504 w 124"/>
                    <a:gd name="T27" fmla="*/ 198167 h 126"/>
                    <a:gd name="T28" fmla="*/ 260713 w 124"/>
                    <a:gd name="T29" fmla="*/ 207517 h 126"/>
                    <a:gd name="T30" fmla="*/ 275713 w 124"/>
                    <a:gd name="T31" fmla="*/ 225970 h 126"/>
                    <a:gd name="T32" fmla="*/ 281174 w 124"/>
                    <a:gd name="T33" fmla="*/ 245425 h 126"/>
                    <a:gd name="T34" fmla="*/ 294690 w 124"/>
                    <a:gd name="T35" fmla="*/ 273277 h 126"/>
                    <a:gd name="T36" fmla="*/ 294690 w 124"/>
                    <a:gd name="T37" fmla="*/ 339980 h 126"/>
                    <a:gd name="T38" fmla="*/ 289765 w 124"/>
                    <a:gd name="T39" fmla="*/ 368918 h 126"/>
                    <a:gd name="T40" fmla="*/ 260713 w 124"/>
                    <a:gd name="T41" fmla="*/ 396576 h 126"/>
                    <a:gd name="T42" fmla="*/ 232172 w 124"/>
                    <a:gd name="T43" fmla="*/ 405464 h 126"/>
                    <a:gd name="T44" fmla="*/ 203587 w 124"/>
                    <a:gd name="T45" fmla="*/ 415077 h 126"/>
                    <a:gd name="T46" fmla="*/ 147754 w 124"/>
                    <a:gd name="T47" fmla="*/ 480703 h 126"/>
                    <a:gd name="T48" fmla="*/ 128393 w 124"/>
                    <a:gd name="T49" fmla="*/ 539507 h 126"/>
                    <a:gd name="T50" fmla="*/ 122892 w 124"/>
                    <a:gd name="T51" fmla="*/ 585421 h 126"/>
                    <a:gd name="T52" fmla="*/ 119184 w 124"/>
                    <a:gd name="T53" fmla="*/ 585421 h 126"/>
                    <a:gd name="T54" fmla="*/ 109400 w 124"/>
                    <a:gd name="T55" fmla="*/ 594613 h 126"/>
                    <a:gd name="T56" fmla="*/ 104905 w 124"/>
                    <a:gd name="T57" fmla="*/ 576411 h 126"/>
                    <a:gd name="T58" fmla="*/ 99387 w 124"/>
                    <a:gd name="T59" fmla="*/ 576411 h 126"/>
                    <a:gd name="T60" fmla="*/ 94186 w 124"/>
                    <a:gd name="T61" fmla="*/ 585421 h 126"/>
                    <a:gd name="T62" fmla="*/ 91213 w 124"/>
                    <a:gd name="T63" fmla="*/ 594613 h 126"/>
                    <a:gd name="T64" fmla="*/ 85809 w 124"/>
                    <a:gd name="T65" fmla="*/ 594613 h 126"/>
                    <a:gd name="T66" fmla="*/ 76188 w 124"/>
                    <a:gd name="T67" fmla="*/ 594613 h 126"/>
                    <a:gd name="T68" fmla="*/ 70876 w 124"/>
                    <a:gd name="T69" fmla="*/ 576411 h 126"/>
                    <a:gd name="T70" fmla="*/ 67176 w 124"/>
                    <a:gd name="T71" fmla="*/ 558041 h 126"/>
                    <a:gd name="T72" fmla="*/ 62358 w 124"/>
                    <a:gd name="T73" fmla="*/ 558041 h 126"/>
                    <a:gd name="T74" fmla="*/ 62358 w 124"/>
                    <a:gd name="T75" fmla="*/ 558041 h 126"/>
                    <a:gd name="T76" fmla="*/ 67176 w 124"/>
                    <a:gd name="T77" fmla="*/ 548440 h 126"/>
                    <a:gd name="T78" fmla="*/ 62358 w 124"/>
                    <a:gd name="T79" fmla="*/ 539507 h 126"/>
                    <a:gd name="T80" fmla="*/ 62358 w 124"/>
                    <a:gd name="T81" fmla="*/ 529121 h 126"/>
                    <a:gd name="T82" fmla="*/ 57239 w 124"/>
                    <a:gd name="T83" fmla="*/ 510718 h 126"/>
                    <a:gd name="T84" fmla="*/ 57239 w 124"/>
                    <a:gd name="T85" fmla="*/ 501170 h 126"/>
                    <a:gd name="T86" fmla="*/ 47723 w 124"/>
                    <a:gd name="T87" fmla="*/ 501170 h 126"/>
                    <a:gd name="T88" fmla="*/ 47723 w 124"/>
                    <a:gd name="T89" fmla="*/ 510718 h 126"/>
                    <a:gd name="T90" fmla="*/ 42207 w 124"/>
                    <a:gd name="T91" fmla="*/ 520060 h 126"/>
                    <a:gd name="T92" fmla="*/ 42207 w 124"/>
                    <a:gd name="T93" fmla="*/ 520060 h 126"/>
                    <a:gd name="T94" fmla="*/ 33641 w 124"/>
                    <a:gd name="T95" fmla="*/ 510718 h 126"/>
                    <a:gd name="T96" fmla="*/ 28717 w 124"/>
                    <a:gd name="T97" fmla="*/ 520060 h 126"/>
                    <a:gd name="T98" fmla="*/ 18725 w 124"/>
                    <a:gd name="T99" fmla="*/ 520060 h 126"/>
                    <a:gd name="T100" fmla="*/ 13490 w 124"/>
                    <a:gd name="T101" fmla="*/ 510718 h 126"/>
                    <a:gd name="T102" fmla="*/ 13490 w 124"/>
                    <a:gd name="T103" fmla="*/ 501170 h 126"/>
                    <a:gd name="T104" fmla="*/ 9797 w 124"/>
                    <a:gd name="T105" fmla="*/ 471677 h 126"/>
                    <a:gd name="T106" fmla="*/ 0 w 124"/>
                    <a:gd name="T107" fmla="*/ 452811 h 126"/>
                    <a:gd name="T108" fmla="*/ 0 w 124"/>
                    <a:gd name="T109" fmla="*/ 433415 h 126"/>
                    <a:gd name="T110" fmla="*/ 0 w 124"/>
                    <a:gd name="T111" fmla="*/ 415077 h 126"/>
                    <a:gd name="T112" fmla="*/ 9797 w 124"/>
                    <a:gd name="T113" fmla="*/ 368918 h 126"/>
                    <a:gd name="T114" fmla="*/ 18725 w 124"/>
                    <a:gd name="T115" fmla="*/ 396576 h 126"/>
                    <a:gd name="T116" fmla="*/ 33641 w 124"/>
                    <a:gd name="T117" fmla="*/ 387250 h 12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124"/>
                    <a:gd name="T178" fmla="*/ 0 h 126"/>
                    <a:gd name="T179" fmla="*/ 124 w 124"/>
                    <a:gd name="T180" fmla="*/ 126 h 126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124" h="126">
                      <a:moveTo>
                        <a:pt x="14" y="82"/>
                      </a:moveTo>
                      <a:lnTo>
                        <a:pt x="24" y="82"/>
                      </a:lnTo>
                      <a:lnTo>
                        <a:pt x="32" y="82"/>
                      </a:lnTo>
                      <a:lnTo>
                        <a:pt x="40" y="82"/>
                      </a:lnTo>
                      <a:lnTo>
                        <a:pt x="50" y="82"/>
                      </a:lnTo>
                      <a:lnTo>
                        <a:pt x="52" y="74"/>
                      </a:lnTo>
                      <a:lnTo>
                        <a:pt x="48" y="74"/>
                      </a:lnTo>
                      <a:lnTo>
                        <a:pt x="48" y="66"/>
                      </a:lnTo>
                      <a:lnTo>
                        <a:pt x="46" y="56"/>
                      </a:lnTo>
                      <a:lnTo>
                        <a:pt x="46" y="48"/>
                      </a:lnTo>
                      <a:lnTo>
                        <a:pt x="44" y="38"/>
                      </a:lnTo>
                      <a:lnTo>
                        <a:pt x="44" y="28"/>
                      </a:lnTo>
                      <a:lnTo>
                        <a:pt x="44" y="20"/>
                      </a:lnTo>
                      <a:lnTo>
                        <a:pt x="42" y="10"/>
                      </a:lnTo>
                      <a:lnTo>
                        <a:pt x="40" y="0"/>
                      </a:lnTo>
                      <a:lnTo>
                        <a:pt x="48" y="0"/>
                      </a:lnTo>
                      <a:lnTo>
                        <a:pt x="54" y="0"/>
                      </a:lnTo>
                      <a:lnTo>
                        <a:pt x="60" y="6"/>
                      </a:lnTo>
                      <a:lnTo>
                        <a:pt x="66" y="10"/>
                      </a:lnTo>
                      <a:lnTo>
                        <a:pt x="72" y="14"/>
                      </a:lnTo>
                      <a:lnTo>
                        <a:pt x="78" y="18"/>
                      </a:lnTo>
                      <a:lnTo>
                        <a:pt x="82" y="22"/>
                      </a:lnTo>
                      <a:lnTo>
                        <a:pt x="88" y="26"/>
                      </a:lnTo>
                      <a:lnTo>
                        <a:pt x="94" y="30"/>
                      </a:lnTo>
                      <a:lnTo>
                        <a:pt x="100" y="34"/>
                      </a:lnTo>
                      <a:lnTo>
                        <a:pt x="100" y="38"/>
                      </a:lnTo>
                      <a:lnTo>
                        <a:pt x="104" y="38"/>
                      </a:lnTo>
                      <a:lnTo>
                        <a:pt x="106" y="42"/>
                      </a:lnTo>
                      <a:lnTo>
                        <a:pt x="110" y="42"/>
                      </a:lnTo>
                      <a:lnTo>
                        <a:pt x="110" y="44"/>
                      </a:lnTo>
                      <a:lnTo>
                        <a:pt x="116" y="46"/>
                      </a:lnTo>
                      <a:lnTo>
                        <a:pt x="116" y="48"/>
                      </a:lnTo>
                      <a:lnTo>
                        <a:pt x="116" y="52"/>
                      </a:lnTo>
                      <a:lnTo>
                        <a:pt x="118" y="52"/>
                      </a:lnTo>
                      <a:lnTo>
                        <a:pt x="124" y="52"/>
                      </a:lnTo>
                      <a:lnTo>
                        <a:pt x="124" y="58"/>
                      </a:lnTo>
                      <a:lnTo>
                        <a:pt x="124" y="64"/>
                      </a:lnTo>
                      <a:lnTo>
                        <a:pt x="124" y="72"/>
                      </a:lnTo>
                      <a:lnTo>
                        <a:pt x="124" y="78"/>
                      </a:lnTo>
                      <a:lnTo>
                        <a:pt x="122" y="78"/>
                      </a:lnTo>
                      <a:lnTo>
                        <a:pt x="118" y="84"/>
                      </a:lnTo>
                      <a:lnTo>
                        <a:pt x="110" y="84"/>
                      </a:lnTo>
                      <a:lnTo>
                        <a:pt x="102" y="84"/>
                      </a:lnTo>
                      <a:lnTo>
                        <a:pt x="98" y="86"/>
                      </a:lnTo>
                      <a:lnTo>
                        <a:pt x="94" y="86"/>
                      </a:lnTo>
                      <a:lnTo>
                        <a:pt x="86" y="88"/>
                      </a:lnTo>
                      <a:lnTo>
                        <a:pt x="74" y="98"/>
                      </a:lnTo>
                      <a:lnTo>
                        <a:pt x="62" y="102"/>
                      </a:lnTo>
                      <a:lnTo>
                        <a:pt x="60" y="108"/>
                      </a:lnTo>
                      <a:lnTo>
                        <a:pt x="54" y="114"/>
                      </a:lnTo>
                      <a:lnTo>
                        <a:pt x="52" y="118"/>
                      </a:lnTo>
                      <a:lnTo>
                        <a:pt x="52" y="124"/>
                      </a:lnTo>
                      <a:lnTo>
                        <a:pt x="50" y="124"/>
                      </a:lnTo>
                      <a:lnTo>
                        <a:pt x="48" y="124"/>
                      </a:lnTo>
                      <a:lnTo>
                        <a:pt x="46" y="126"/>
                      </a:lnTo>
                      <a:lnTo>
                        <a:pt x="44" y="126"/>
                      </a:lnTo>
                      <a:lnTo>
                        <a:pt x="44" y="122"/>
                      </a:lnTo>
                      <a:lnTo>
                        <a:pt x="42" y="122"/>
                      </a:lnTo>
                      <a:lnTo>
                        <a:pt x="40" y="122"/>
                      </a:lnTo>
                      <a:lnTo>
                        <a:pt x="40" y="124"/>
                      </a:lnTo>
                      <a:lnTo>
                        <a:pt x="38" y="124"/>
                      </a:lnTo>
                      <a:lnTo>
                        <a:pt x="38" y="126"/>
                      </a:lnTo>
                      <a:lnTo>
                        <a:pt x="36" y="124"/>
                      </a:lnTo>
                      <a:lnTo>
                        <a:pt x="36" y="126"/>
                      </a:lnTo>
                      <a:lnTo>
                        <a:pt x="34" y="124"/>
                      </a:lnTo>
                      <a:lnTo>
                        <a:pt x="32" y="126"/>
                      </a:lnTo>
                      <a:lnTo>
                        <a:pt x="32" y="124"/>
                      </a:lnTo>
                      <a:lnTo>
                        <a:pt x="30" y="122"/>
                      </a:lnTo>
                      <a:lnTo>
                        <a:pt x="28" y="118"/>
                      </a:lnTo>
                      <a:lnTo>
                        <a:pt x="26" y="118"/>
                      </a:lnTo>
                      <a:lnTo>
                        <a:pt x="28" y="118"/>
                      </a:lnTo>
                      <a:lnTo>
                        <a:pt x="28" y="116"/>
                      </a:lnTo>
                      <a:lnTo>
                        <a:pt x="28" y="114"/>
                      </a:lnTo>
                      <a:lnTo>
                        <a:pt x="26" y="114"/>
                      </a:lnTo>
                      <a:lnTo>
                        <a:pt x="26" y="112"/>
                      </a:lnTo>
                      <a:lnTo>
                        <a:pt x="26" y="110"/>
                      </a:lnTo>
                      <a:lnTo>
                        <a:pt x="24" y="108"/>
                      </a:lnTo>
                      <a:lnTo>
                        <a:pt x="24" y="106"/>
                      </a:lnTo>
                      <a:lnTo>
                        <a:pt x="20" y="106"/>
                      </a:lnTo>
                      <a:lnTo>
                        <a:pt x="20" y="108"/>
                      </a:lnTo>
                      <a:lnTo>
                        <a:pt x="18" y="108"/>
                      </a:lnTo>
                      <a:lnTo>
                        <a:pt x="18" y="110"/>
                      </a:lnTo>
                      <a:lnTo>
                        <a:pt x="14" y="108"/>
                      </a:lnTo>
                      <a:lnTo>
                        <a:pt x="12" y="108"/>
                      </a:lnTo>
                      <a:lnTo>
                        <a:pt x="12" y="110"/>
                      </a:lnTo>
                      <a:lnTo>
                        <a:pt x="8" y="108"/>
                      </a:lnTo>
                      <a:lnTo>
                        <a:pt x="8" y="110"/>
                      </a:lnTo>
                      <a:lnTo>
                        <a:pt x="6" y="110"/>
                      </a:lnTo>
                      <a:lnTo>
                        <a:pt x="6" y="108"/>
                      </a:lnTo>
                      <a:lnTo>
                        <a:pt x="6" y="106"/>
                      </a:lnTo>
                      <a:lnTo>
                        <a:pt x="6" y="102"/>
                      </a:lnTo>
                      <a:lnTo>
                        <a:pt x="4" y="100"/>
                      </a:lnTo>
                      <a:lnTo>
                        <a:pt x="2" y="100"/>
                      </a:lnTo>
                      <a:lnTo>
                        <a:pt x="0" y="96"/>
                      </a:lnTo>
                      <a:lnTo>
                        <a:pt x="0" y="94"/>
                      </a:lnTo>
                      <a:lnTo>
                        <a:pt x="0" y="92"/>
                      </a:lnTo>
                      <a:lnTo>
                        <a:pt x="0" y="90"/>
                      </a:lnTo>
                      <a:lnTo>
                        <a:pt x="0" y="88"/>
                      </a:lnTo>
                      <a:lnTo>
                        <a:pt x="2" y="84"/>
                      </a:lnTo>
                      <a:lnTo>
                        <a:pt x="4" y="78"/>
                      </a:lnTo>
                      <a:lnTo>
                        <a:pt x="6" y="80"/>
                      </a:lnTo>
                      <a:lnTo>
                        <a:pt x="8" y="84"/>
                      </a:lnTo>
                      <a:lnTo>
                        <a:pt x="12" y="84"/>
                      </a:lnTo>
                      <a:lnTo>
                        <a:pt x="14" y="82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33" name="Freeform 573"/>
                <p:cNvSpPr>
                  <a:spLocks noChangeAspect="1"/>
                </p:cNvSpPr>
                <p:nvPr/>
              </p:nvSpPr>
              <p:spPr bwMode="auto">
                <a:xfrm>
                  <a:off x="1560513" y="3113088"/>
                  <a:ext cx="371475" cy="352425"/>
                </a:xfrm>
                <a:custGeom>
                  <a:avLst/>
                  <a:gdLst>
                    <a:gd name="T0" fmla="*/ 142597 w 64"/>
                    <a:gd name="T1" fmla="*/ 69297 h 58"/>
                    <a:gd name="T2" fmla="*/ 129297 w 64"/>
                    <a:gd name="T3" fmla="*/ 69297 h 58"/>
                    <a:gd name="T4" fmla="*/ 114682 w 64"/>
                    <a:gd name="T5" fmla="*/ 69297 h 58"/>
                    <a:gd name="T6" fmla="*/ 101340 w 64"/>
                    <a:gd name="T7" fmla="*/ 69297 h 58"/>
                    <a:gd name="T8" fmla="*/ 86793 w 64"/>
                    <a:gd name="T9" fmla="*/ 69297 h 58"/>
                    <a:gd name="T10" fmla="*/ 86793 w 64"/>
                    <a:gd name="T11" fmla="*/ 100973 h 58"/>
                    <a:gd name="T12" fmla="*/ 86793 w 64"/>
                    <a:gd name="T13" fmla="*/ 150611 h 58"/>
                    <a:gd name="T14" fmla="*/ 86793 w 64"/>
                    <a:gd name="T15" fmla="*/ 180764 h 58"/>
                    <a:gd name="T16" fmla="*/ 73446 w 64"/>
                    <a:gd name="T17" fmla="*/ 190474 h 58"/>
                    <a:gd name="T18" fmla="*/ 69243 w 64"/>
                    <a:gd name="T19" fmla="*/ 210180 h 58"/>
                    <a:gd name="T20" fmla="*/ 69243 w 64"/>
                    <a:gd name="T21" fmla="*/ 241825 h 58"/>
                    <a:gd name="T22" fmla="*/ 69243 w 64"/>
                    <a:gd name="T23" fmla="*/ 272350 h 58"/>
                    <a:gd name="T24" fmla="*/ 55804 w 64"/>
                    <a:gd name="T25" fmla="*/ 272350 h 58"/>
                    <a:gd name="T26" fmla="*/ 37330 w 64"/>
                    <a:gd name="T27" fmla="*/ 272350 h 58"/>
                    <a:gd name="T28" fmla="*/ 18275 w 64"/>
                    <a:gd name="T29" fmla="*/ 272350 h 58"/>
                    <a:gd name="T30" fmla="*/ 5029 w 64"/>
                    <a:gd name="T31" fmla="*/ 272350 h 58"/>
                    <a:gd name="T32" fmla="*/ 0 w 64"/>
                    <a:gd name="T33" fmla="*/ 291456 h 58"/>
                    <a:gd name="T34" fmla="*/ 0 w 64"/>
                    <a:gd name="T35" fmla="*/ 262143 h 58"/>
                    <a:gd name="T36" fmla="*/ 5029 w 64"/>
                    <a:gd name="T37" fmla="*/ 241825 h 58"/>
                    <a:gd name="T38" fmla="*/ 9587 w 64"/>
                    <a:gd name="T39" fmla="*/ 241825 h 58"/>
                    <a:gd name="T40" fmla="*/ 13245 w 64"/>
                    <a:gd name="T41" fmla="*/ 210180 h 58"/>
                    <a:gd name="T42" fmla="*/ 13245 w 64"/>
                    <a:gd name="T43" fmla="*/ 200838 h 58"/>
                    <a:gd name="T44" fmla="*/ 23031 w 64"/>
                    <a:gd name="T45" fmla="*/ 160543 h 58"/>
                    <a:gd name="T46" fmla="*/ 37330 w 64"/>
                    <a:gd name="T47" fmla="*/ 121194 h 58"/>
                    <a:gd name="T48" fmla="*/ 41188 w 64"/>
                    <a:gd name="T49" fmla="*/ 69297 h 58"/>
                    <a:gd name="T50" fmla="*/ 45531 w 64"/>
                    <a:gd name="T51" fmla="*/ 49631 h 58"/>
                    <a:gd name="T52" fmla="*/ 60161 w 64"/>
                    <a:gd name="T53" fmla="*/ 39984 h 58"/>
                    <a:gd name="T54" fmla="*/ 64212 w 64"/>
                    <a:gd name="T55" fmla="*/ 19653 h 58"/>
                    <a:gd name="T56" fmla="*/ 69243 w 64"/>
                    <a:gd name="T57" fmla="*/ 0 h 58"/>
                    <a:gd name="T58" fmla="*/ 86793 w 64"/>
                    <a:gd name="T59" fmla="*/ 0 h 58"/>
                    <a:gd name="T60" fmla="*/ 106376 w 64"/>
                    <a:gd name="T61" fmla="*/ 0 h 58"/>
                    <a:gd name="T62" fmla="*/ 124316 w 64"/>
                    <a:gd name="T63" fmla="*/ 0 h 58"/>
                    <a:gd name="T64" fmla="*/ 147542 w 64"/>
                    <a:gd name="T65" fmla="*/ 0 h 58"/>
                    <a:gd name="T66" fmla="*/ 147542 w 64"/>
                    <a:gd name="T67" fmla="*/ 19653 h 58"/>
                    <a:gd name="T68" fmla="*/ 142597 w 64"/>
                    <a:gd name="T69" fmla="*/ 69297 h 58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64"/>
                    <a:gd name="T106" fmla="*/ 0 h 58"/>
                    <a:gd name="T107" fmla="*/ 64 w 64"/>
                    <a:gd name="T108" fmla="*/ 58 h 58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64" h="58">
                      <a:moveTo>
                        <a:pt x="62" y="14"/>
                      </a:moveTo>
                      <a:lnTo>
                        <a:pt x="56" y="14"/>
                      </a:lnTo>
                      <a:lnTo>
                        <a:pt x="50" y="14"/>
                      </a:lnTo>
                      <a:lnTo>
                        <a:pt x="44" y="14"/>
                      </a:lnTo>
                      <a:lnTo>
                        <a:pt x="38" y="14"/>
                      </a:lnTo>
                      <a:lnTo>
                        <a:pt x="38" y="20"/>
                      </a:lnTo>
                      <a:lnTo>
                        <a:pt x="38" y="30"/>
                      </a:lnTo>
                      <a:lnTo>
                        <a:pt x="38" y="36"/>
                      </a:lnTo>
                      <a:lnTo>
                        <a:pt x="32" y="38"/>
                      </a:lnTo>
                      <a:lnTo>
                        <a:pt x="30" y="42"/>
                      </a:lnTo>
                      <a:lnTo>
                        <a:pt x="30" y="48"/>
                      </a:lnTo>
                      <a:lnTo>
                        <a:pt x="30" y="54"/>
                      </a:lnTo>
                      <a:lnTo>
                        <a:pt x="24" y="54"/>
                      </a:lnTo>
                      <a:lnTo>
                        <a:pt x="16" y="54"/>
                      </a:lnTo>
                      <a:lnTo>
                        <a:pt x="8" y="54"/>
                      </a:lnTo>
                      <a:lnTo>
                        <a:pt x="2" y="54"/>
                      </a:lnTo>
                      <a:lnTo>
                        <a:pt x="0" y="58"/>
                      </a:lnTo>
                      <a:lnTo>
                        <a:pt x="0" y="52"/>
                      </a:lnTo>
                      <a:lnTo>
                        <a:pt x="2" y="48"/>
                      </a:lnTo>
                      <a:lnTo>
                        <a:pt x="4" y="48"/>
                      </a:lnTo>
                      <a:lnTo>
                        <a:pt x="6" y="42"/>
                      </a:lnTo>
                      <a:lnTo>
                        <a:pt x="6" y="40"/>
                      </a:lnTo>
                      <a:lnTo>
                        <a:pt x="10" y="32"/>
                      </a:lnTo>
                      <a:lnTo>
                        <a:pt x="16" y="24"/>
                      </a:lnTo>
                      <a:lnTo>
                        <a:pt x="18" y="14"/>
                      </a:lnTo>
                      <a:lnTo>
                        <a:pt x="20" y="10"/>
                      </a:lnTo>
                      <a:lnTo>
                        <a:pt x="26" y="8"/>
                      </a:lnTo>
                      <a:lnTo>
                        <a:pt x="28" y="4"/>
                      </a:lnTo>
                      <a:lnTo>
                        <a:pt x="30" y="0"/>
                      </a:lnTo>
                      <a:lnTo>
                        <a:pt x="38" y="0"/>
                      </a:lnTo>
                      <a:lnTo>
                        <a:pt x="46" y="0"/>
                      </a:lnTo>
                      <a:lnTo>
                        <a:pt x="54" y="0"/>
                      </a:lnTo>
                      <a:lnTo>
                        <a:pt x="64" y="0"/>
                      </a:lnTo>
                      <a:lnTo>
                        <a:pt x="64" y="4"/>
                      </a:lnTo>
                      <a:lnTo>
                        <a:pt x="62" y="14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34" name="Freeform 576"/>
                <p:cNvSpPr>
                  <a:spLocks noChangeAspect="1"/>
                </p:cNvSpPr>
                <p:nvPr/>
              </p:nvSpPr>
              <p:spPr bwMode="auto">
                <a:xfrm>
                  <a:off x="2300288" y="3330575"/>
                  <a:ext cx="703262" cy="603250"/>
                </a:xfrm>
                <a:custGeom>
                  <a:avLst/>
                  <a:gdLst>
                    <a:gd name="T0" fmla="*/ 78451 w 120"/>
                    <a:gd name="T1" fmla="*/ 388119 h 100"/>
                    <a:gd name="T2" fmla="*/ 109042 w 120"/>
                    <a:gd name="T3" fmla="*/ 379158 h 100"/>
                    <a:gd name="T4" fmla="*/ 135000 w 120"/>
                    <a:gd name="T5" fmla="*/ 407151 h 100"/>
                    <a:gd name="T6" fmla="*/ 145172 w 120"/>
                    <a:gd name="T7" fmla="*/ 397027 h 100"/>
                    <a:gd name="T8" fmla="*/ 165523 w 120"/>
                    <a:gd name="T9" fmla="*/ 407151 h 100"/>
                    <a:gd name="T10" fmla="*/ 187316 w 120"/>
                    <a:gd name="T11" fmla="*/ 416128 h 100"/>
                    <a:gd name="T12" fmla="*/ 227248 w 120"/>
                    <a:gd name="T13" fmla="*/ 397027 h 100"/>
                    <a:gd name="T14" fmla="*/ 248710 w 120"/>
                    <a:gd name="T15" fmla="*/ 388119 h 100"/>
                    <a:gd name="T16" fmla="*/ 254370 w 120"/>
                    <a:gd name="T17" fmla="*/ 379158 h 100"/>
                    <a:gd name="T18" fmla="*/ 254370 w 120"/>
                    <a:gd name="T19" fmla="*/ 360663 h 100"/>
                    <a:gd name="T20" fmla="*/ 259875 w 120"/>
                    <a:gd name="T21" fmla="*/ 351726 h 100"/>
                    <a:gd name="T22" fmla="*/ 263592 w 120"/>
                    <a:gd name="T23" fmla="*/ 351726 h 100"/>
                    <a:gd name="T24" fmla="*/ 299807 w 120"/>
                    <a:gd name="T25" fmla="*/ 258166 h 100"/>
                    <a:gd name="T26" fmla="*/ 305307 w 120"/>
                    <a:gd name="T27" fmla="*/ 138877 h 100"/>
                    <a:gd name="T28" fmla="*/ 299807 w 120"/>
                    <a:gd name="T29" fmla="*/ 109771 h 100"/>
                    <a:gd name="T30" fmla="*/ 294735 w 120"/>
                    <a:gd name="T31" fmla="*/ 18002 h 100"/>
                    <a:gd name="T32" fmla="*/ 284964 w 120"/>
                    <a:gd name="T33" fmla="*/ 18002 h 100"/>
                    <a:gd name="T34" fmla="*/ 227248 w 120"/>
                    <a:gd name="T35" fmla="*/ 0 h 100"/>
                    <a:gd name="T36" fmla="*/ 206897 w 120"/>
                    <a:gd name="T37" fmla="*/ 26902 h 100"/>
                    <a:gd name="T38" fmla="*/ 191010 w 120"/>
                    <a:gd name="T39" fmla="*/ 45440 h 100"/>
                    <a:gd name="T40" fmla="*/ 170630 w 120"/>
                    <a:gd name="T41" fmla="*/ 73455 h 100"/>
                    <a:gd name="T42" fmla="*/ 155744 w 120"/>
                    <a:gd name="T43" fmla="*/ 91789 h 100"/>
                    <a:gd name="T44" fmla="*/ 129200 w 120"/>
                    <a:gd name="T45" fmla="*/ 129949 h 100"/>
                    <a:gd name="T46" fmla="*/ 109042 w 120"/>
                    <a:gd name="T47" fmla="*/ 157406 h 100"/>
                    <a:gd name="T48" fmla="*/ 78451 w 120"/>
                    <a:gd name="T49" fmla="*/ 176370 h 100"/>
                    <a:gd name="T50" fmla="*/ 78451 w 120"/>
                    <a:gd name="T51" fmla="*/ 230714 h 100"/>
                    <a:gd name="T52" fmla="*/ 78451 w 120"/>
                    <a:gd name="T53" fmla="*/ 295201 h 100"/>
                    <a:gd name="T54" fmla="*/ 67117 w 120"/>
                    <a:gd name="T55" fmla="*/ 322640 h 100"/>
                    <a:gd name="T56" fmla="*/ 20351 w 120"/>
                    <a:gd name="T57" fmla="*/ 322640 h 100"/>
                    <a:gd name="T58" fmla="*/ 0 w 120"/>
                    <a:gd name="T59" fmla="*/ 331541 h 100"/>
                    <a:gd name="T60" fmla="*/ 5492 w 120"/>
                    <a:gd name="T61" fmla="*/ 360663 h 100"/>
                    <a:gd name="T62" fmla="*/ 16064 w 120"/>
                    <a:gd name="T63" fmla="*/ 388119 h 100"/>
                    <a:gd name="T64" fmla="*/ 30923 w 120"/>
                    <a:gd name="T65" fmla="*/ 425549 h 100"/>
                    <a:gd name="T66" fmla="*/ 42029 w 120"/>
                    <a:gd name="T67" fmla="*/ 416128 h 100"/>
                    <a:gd name="T68" fmla="*/ 36431 w 120"/>
                    <a:gd name="T69" fmla="*/ 434591 h 100"/>
                    <a:gd name="T70" fmla="*/ 46702 w 120"/>
                    <a:gd name="T71" fmla="*/ 452460 h 100"/>
                    <a:gd name="T72" fmla="*/ 46702 w 120"/>
                    <a:gd name="T73" fmla="*/ 434591 h 100"/>
                    <a:gd name="T74" fmla="*/ 67117 w 120"/>
                    <a:gd name="T75" fmla="*/ 461229 h 100"/>
                    <a:gd name="T76" fmla="*/ 72559 w 120"/>
                    <a:gd name="T77" fmla="*/ 416128 h 100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w 120"/>
                    <a:gd name="T118" fmla="*/ 0 h 100"/>
                    <a:gd name="T119" fmla="*/ 120 w 120"/>
                    <a:gd name="T120" fmla="*/ 100 h 100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T117" t="T118" r="T119" b="T120"/>
                  <a:pathLst>
                    <a:path w="120" h="100">
                      <a:moveTo>
                        <a:pt x="28" y="90"/>
                      </a:moveTo>
                      <a:lnTo>
                        <a:pt x="30" y="84"/>
                      </a:lnTo>
                      <a:lnTo>
                        <a:pt x="36" y="82"/>
                      </a:lnTo>
                      <a:lnTo>
                        <a:pt x="42" y="82"/>
                      </a:lnTo>
                      <a:lnTo>
                        <a:pt x="46" y="84"/>
                      </a:lnTo>
                      <a:lnTo>
                        <a:pt x="52" y="88"/>
                      </a:lnTo>
                      <a:lnTo>
                        <a:pt x="56" y="86"/>
                      </a:lnTo>
                      <a:lnTo>
                        <a:pt x="60" y="86"/>
                      </a:lnTo>
                      <a:lnTo>
                        <a:pt x="64" y="88"/>
                      </a:lnTo>
                      <a:lnTo>
                        <a:pt x="70" y="90"/>
                      </a:lnTo>
                      <a:lnTo>
                        <a:pt x="72" y="90"/>
                      </a:lnTo>
                      <a:lnTo>
                        <a:pt x="78" y="86"/>
                      </a:lnTo>
                      <a:lnTo>
                        <a:pt x="88" y="86"/>
                      </a:lnTo>
                      <a:lnTo>
                        <a:pt x="92" y="88"/>
                      </a:lnTo>
                      <a:lnTo>
                        <a:pt x="96" y="84"/>
                      </a:lnTo>
                      <a:lnTo>
                        <a:pt x="98" y="84"/>
                      </a:lnTo>
                      <a:lnTo>
                        <a:pt x="98" y="82"/>
                      </a:lnTo>
                      <a:lnTo>
                        <a:pt x="98" y="80"/>
                      </a:lnTo>
                      <a:lnTo>
                        <a:pt x="98" y="78"/>
                      </a:lnTo>
                      <a:lnTo>
                        <a:pt x="100" y="78"/>
                      </a:lnTo>
                      <a:lnTo>
                        <a:pt x="100" y="76"/>
                      </a:lnTo>
                      <a:lnTo>
                        <a:pt x="102" y="76"/>
                      </a:lnTo>
                      <a:lnTo>
                        <a:pt x="102" y="72"/>
                      </a:lnTo>
                      <a:lnTo>
                        <a:pt x="116" y="56"/>
                      </a:lnTo>
                      <a:lnTo>
                        <a:pt x="116" y="42"/>
                      </a:lnTo>
                      <a:lnTo>
                        <a:pt x="118" y="30"/>
                      </a:lnTo>
                      <a:lnTo>
                        <a:pt x="120" y="26"/>
                      </a:lnTo>
                      <a:lnTo>
                        <a:pt x="116" y="24"/>
                      </a:lnTo>
                      <a:lnTo>
                        <a:pt x="114" y="18"/>
                      </a:lnTo>
                      <a:lnTo>
                        <a:pt x="114" y="4"/>
                      </a:lnTo>
                      <a:lnTo>
                        <a:pt x="110" y="6"/>
                      </a:lnTo>
                      <a:lnTo>
                        <a:pt x="110" y="4"/>
                      </a:lnTo>
                      <a:lnTo>
                        <a:pt x="104" y="0"/>
                      </a:lnTo>
                      <a:lnTo>
                        <a:pt x="88" y="0"/>
                      </a:lnTo>
                      <a:lnTo>
                        <a:pt x="84" y="2"/>
                      </a:lnTo>
                      <a:lnTo>
                        <a:pt x="80" y="6"/>
                      </a:lnTo>
                      <a:lnTo>
                        <a:pt x="78" y="8"/>
                      </a:lnTo>
                      <a:lnTo>
                        <a:pt x="74" y="10"/>
                      </a:lnTo>
                      <a:lnTo>
                        <a:pt x="70" y="12"/>
                      </a:lnTo>
                      <a:lnTo>
                        <a:pt x="66" y="16"/>
                      </a:lnTo>
                      <a:lnTo>
                        <a:pt x="62" y="18"/>
                      </a:lnTo>
                      <a:lnTo>
                        <a:pt x="60" y="20"/>
                      </a:lnTo>
                      <a:lnTo>
                        <a:pt x="54" y="24"/>
                      </a:lnTo>
                      <a:lnTo>
                        <a:pt x="50" y="28"/>
                      </a:lnTo>
                      <a:lnTo>
                        <a:pt x="46" y="30"/>
                      </a:lnTo>
                      <a:lnTo>
                        <a:pt x="42" y="34"/>
                      </a:lnTo>
                      <a:lnTo>
                        <a:pt x="36" y="36"/>
                      </a:lnTo>
                      <a:lnTo>
                        <a:pt x="30" y="38"/>
                      </a:lnTo>
                      <a:lnTo>
                        <a:pt x="30" y="44"/>
                      </a:lnTo>
                      <a:lnTo>
                        <a:pt x="30" y="50"/>
                      </a:lnTo>
                      <a:lnTo>
                        <a:pt x="30" y="58"/>
                      </a:lnTo>
                      <a:lnTo>
                        <a:pt x="30" y="64"/>
                      </a:lnTo>
                      <a:lnTo>
                        <a:pt x="28" y="64"/>
                      </a:lnTo>
                      <a:lnTo>
                        <a:pt x="26" y="70"/>
                      </a:lnTo>
                      <a:lnTo>
                        <a:pt x="18" y="70"/>
                      </a:lnTo>
                      <a:lnTo>
                        <a:pt x="8" y="70"/>
                      </a:lnTo>
                      <a:lnTo>
                        <a:pt x="6" y="72"/>
                      </a:lnTo>
                      <a:lnTo>
                        <a:pt x="0" y="72"/>
                      </a:lnTo>
                      <a:lnTo>
                        <a:pt x="0" y="76"/>
                      </a:lnTo>
                      <a:lnTo>
                        <a:pt x="2" y="78"/>
                      </a:lnTo>
                      <a:lnTo>
                        <a:pt x="2" y="80"/>
                      </a:lnTo>
                      <a:lnTo>
                        <a:pt x="6" y="84"/>
                      </a:lnTo>
                      <a:lnTo>
                        <a:pt x="10" y="90"/>
                      </a:lnTo>
                      <a:lnTo>
                        <a:pt x="12" y="92"/>
                      </a:lnTo>
                      <a:lnTo>
                        <a:pt x="14" y="90"/>
                      </a:lnTo>
                      <a:lnTo>
                        <a:pt x="16" y="90"/>
                      </a:lnTo>
                      <a:lnTo>
                        <a:pt x="16" y="92"/>
                      </a:lnTo>
                      <a:lnTo>
                        <a:pt x="14" y="94"/>
                      </a:lnTo>
                      <a:lnTo>
                        <a:pt x="18" y="98"/>
                      </a:lnTo>
                      <a:lnTo>
                        <a:pt x="18" y="96"/>
                      </a:lnTo>
                      <a:lnTo>
                        <a:pt x="18" y="94"/>
                      </a:lnTo>
                      <a:lnTo>
                        <a:pt x="20" y="94"/>
                      </a:lnTo>
                      <a:lnTo>
                        <a:pt x="26" y="100"/>
                      </a:lnTo>
                      <a:lnTo>
                        <a:pt x="26" y="92"/>
                      </a:lnTo>
                      <a:lnTo>
                        <a:pt x="28" y="9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35" name="Freeform 577"/>
                <p:cNvSpPr>
                  <a:spLocks noChangeAspect="1"/>
                </p:cNvSpPr>
                <p:nvPr/>
              </p:nvSpPr>
              <p:spPr bwMode="auto">
                <a:xfrm>
                  <a:off x="2419350" y="3825875"/>
                  <a:ext cx="508000" cy="457200"/>
                </a:xfrm>
                <a:custGeom>
                  <a:avLst/>
                  <a:gdLst>
                    <a:gd name="T0" fmla="*/ 104572 w 88"/>
                    <a:gd name="T1" fmla="*/ 266552 h 76"/>
                    <a:gd name="T2" fmla="*/ 113943 w 88"/>
                    <a:gd name="T3" fmla="*/ 248170 h 76"/>
                    <a:gd name="T4" fmla="*/ 135689 w 88"/>
                    <a:gd name="T5" fmla="*/ 257962 h 76"/>
                    <a:gd name="T6" fmla="*/ 152551 w 88"/>
                    <a:gd name="T7" fmla="*/ 213348 h 76"/>
                    <a:gd name="T8" fmla="*/ 165303 w 88"/>
                    <a:gd name="T9" fmla="*/ 178068 h 76"/>
                    <a:gd name="T10" fmla="*/ 174652 w 88"/>
                    <a:gd name="T11" fmla="*/ 97191 h 76"/>
                    <a:gd name="T12" fmla="*/ 192061 w 88"/>
                    <a:gd name="T13" fmla="*/ 78823 h 76"/>
                    <a:gd name="T14" fmla="*/ 187036 w 88"/>
                    <a:gd name="T15" fmla="*/ 43937 h 76"/>
                    <a:gd name="T16" fmla="*/ 182874 w 88"/>
                    <a:gd name="T17" fmla="*/ 34822 h 76"/>
                    <a:gd name="T18" fmla="*/ 179506 w 88"/>
                    <a:gd name="T19" fmla="*/ 17297 h 76"/>
                    <a:gd name="T20" fmla="*/ 170122 w 88"/>
                    <a:gd name="T21" fmla="*/ 8592 h 76"/>
                    <a:gd name="T22" fmla="*/ 157405 w 88"/>
                    <a:gd name="T23" fmla="*/ 17297 h 76"/>
                    <a:gd name="T24" fmla="*/ 126688 w 88"/>
                    <a:gd name="T25" fmla="*/ 17297 h 76"/>
                    <a:gd name="T26" fmla="*/ 109209 w 88"/>
                    <a:gd name="T27" fmla="*/ 34822 h 76"/>
                    <a:gd name="T28" fmla="*/ 87106 w 88"/>
                    <a:gd name="T29" fmla="*/ 17297 h 76"/>
                    <a:gd name="T30" fmla="*/ 70299 w 88"/>
                    <a:gd name="T31" fmla="*/ 26149 h 76"/>
                    <a:gd name="T32" fmla="*/ 56199 w 88"/>
                    <a:gd name="T33" fmla="*/ 8592 h 76"/>
                    <a:gd name="T34" fmla="*/ 34487 w 88"/>
                    <a:gd name="T35" fmla="*/ 0 h 76"/>
                    <a:gd name="T36" fmla="*/ 17006 w 88"/>
                    <a:gd name="T37" fmla="*/ 34822 h 76"/>
                    <a:gd name="T38" fmla="*/ 12745 w 88"/>
                    <a:gd name="T39" fmla="*/ 70102 h 76"/>
                    <a:gd name="T40" fmla="*/ 17006 w 88"/>
                    <a:gd name="T41" fmla="*/ 97191 h 76"/>
                    <a:gd name="T42" fmla="*/ 12745 w 88"/>
                    <a:gd name="T43" fmla="*/ 123274 h 76"/>
                    <a:gd name="T44" fmla="*/ 12745 w 88"/>
                    <a:gd name="T45" fmla="*/ 132405 h 76"/>
                    <a:gd name="T46" fmla="*/ 4722 w 88"/>
                    <a:gd name="T47" fmla="*/ 169395 h 76"/>
                    <a:gd name="T48" fmla="*/ 0 w 88"/>
                    <a:gd name="T49" fmla="*/ 239626 h 76"/>
                    <a:gd name="T50" fmla="*/ 26758 w 88"/>
                    <a:gd name="T51" fmla="*/ 266552 h 76"/>
                    <a:gd name="T52" fmla="*/ 39182 w 88"/>
                    <a:gd name="T53" fmla="*/ 284109 h 76"/>
                    <a:gd name="T54" fmla="*/ 43707 w 88"/>
                    <a:gd name="T55" fmla="*/ 301962 h 76"/>
                    <a:gd name="T56" fmla="*/ 43707 w 88"/>
                    <a:gd name="T57" fmla="*/ 319454 h 76"/>
                    <a:gd name="T58" fmla="*/ 56199 w 88"/>
                    <a:gd name="T59" fmla="*/ 336654 h 76"/>
                    <a:gd name="T60" fmla="*/ 56199 w 88"/>
                    <a:gd name="T61" fmla="*/ 336654 h 76"/>
                    <a:gd name="T62" fmla="*/ 65447 w 88"/>
                    <a:gd name="T63" fmla="*/ 336654 h 76"/>
                    <a:gd name="T64" fmla="*/ 78192 w 88"/>
                    <a:gd name="T65" fmla="*/ 328062 h 76"/>
                    <a:gd name="T66" fmla="*/ 92032 w 88"/>
                    <a:gd name="T67" fmla="*/ 319454 h 76"/>
                    <a:gd name="T68" fmla="*/ 99906 w 88"/>
                    <a:gd name="T69" fmla="*/ 301962 h 7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w 88"/>
                    <a:gd name="T106" fmla="*/ 0 h 76"/>
                    <a:gd name="T107" fmla="*/ 88 w 88"/>
                    <a:gd name="T108" fmla="*/ 76 h 7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T105" t="T106" r="T107" b="T108"/>
                  <a:pathLst>
                    <a:path w="88" h="76">
                      <a:moveTo>
                        <a:pt x="46" y="64"/>
                      </a:moveTo>
                      <a:lnTo>
                        <a:pt x="48" y="60"/>
                      </a:lnTo>
                      <a:lnTo>
                        <a:pt x="50" y="58"/>
                      </a:lnTo>
                      <a:lnTo>
                        <a:pt x="52" y="56"/>
                      </a:lnTo>
                      <a:lnTo>
                        <a:pt x="58" y="56"/>
                      </a:lnTo>
                      <a:lnTo>
                        <a:pt x="62" y="58"/>
                      </a:lnTo>
                      <a:lnTo>
                        <a:pt x="66" y="58"/>
                      </a:lnTo>
                      <a:lnTo>
                        <a:pt x="70" y="48"/>
                      </a:lnTo>
                      <a:lnTo>
                        <a:pt x="72" y="44"/>
                      </a:lnTo>
                      <a:lnTo>
                        <a:pt x="76" y="40"/>
                      </a:lnTo>
                      <a:lnTo>
                        <a:pt x="78" y="30"/>
                      </a:lnTo>
                      <a:lnTo>
                        <a:pt x="80" y="22"/>
                      </a:lnTo>
                      <a:lnTo>
                        <a:pt x="82" y="20"/>
                      </a:lnTo>
                      <a:lnTo>
                        <a:pt x="88" y="18"/>
                      </a:lnTo>
                      <a:lnTo>
                        <a:pt x="88" y="12"/>
                      </a:lnTo>
                      <a:lnTo>
                        <a:pt x="86" y="10"/>
                      </a:lnTo>
                      <a:lnTo>
                        <a:pt x="84" y="8"/>
                      </a:lnTo>
                      <a:lnTo>
                        <a:pt x="84" y="6"/>
                      </a:lnTo>
                      <a:lnTo>
                        <a:pt x="82" y="4"/>
                      </a:lnTo>
                      <a:lnTo>
                        <a:pt x="78" y="0"/>
                      </a:lnTo>
                      <a:lnTo>
                        <a:pt x="78" y="2"/>
                      </a:lnTo>
                      <a:lnTo>
                        <a:pt x="76" y="2"/>
                      </a:lnTo>
                      <a:lnTo>
                        <a:pt x="72" y="4"/>
                      </a:lnTo>
                      <a:lnTo>
                        <a:pt x="66" y="2"/>
                      </a:lnTo>
                      <a:lnTo>
                        <a:pt x="58" y="4"/>
                      </a:lnTo>
                      <a:lnTo>
                        <a:pt x="52" y="8"/>
                      </a:lnTo>
                      <a:lnTo>
                        <a:pt x="50" y="8"/>
                      </a:lnTo>
                      <a:lnTo>
                        <a:pt x="44" y="6"/>
                      </a:lnTo>
                      <a:lnTo>
                        <a:pt x="40" y="4"/>
                      </a:lnTo>
                      <a:lnTo>
                        <a:pt x="36" y="4"/>
                      </a:lnTo>
                      <a:lnTo>
                        <a:pt x="32" y="6"/>
                      </a:lnTo>
                      <a:lnTo>
                        <a:pt x="26" y="2"/>
                      </a:lnTo>
                      <a:lnTo>
                        <a:pt x="22" y="0"/>
                      </a:lnTo>
                      <a:lnTo>
                        <a:pt x="16" y="0"/>
                      </a:lnTo>
                      <a:lnTo>
                        <a:pt x="10" y="2"/>
                      </a:lnTo>
                      <a:lnTo>
                        <a:pt x="8" y="8"/>
                      </a:lnTo>
                      <a:lnTo>
                        <a:pt x="6" y="10"/>
                      </a:lnTo>
                      <a:lnTo>
                        <a:pt x="6" y="16"/>
                      </a:lnTo>
                      <a:lnTo>
                        <a:pt x="6" y="18"/>
                      </a:lnTo>
                      <a:lnTo>
                        <a:pt x="8" y="22"/>
                      </a:lnTo>
                      <a:lnTo>
                        <a:pt x="8" y="26"/>
                      </a:lnTo>
                      <a:lnTo>
                        <a:pt x="6" y="28"/>
                      </a:lnTo>
                      <a:lnTo>
                        <a:pt x="6" y="30"/>
                      </a:lnTo>
                      <a:lnTo>
                        <a:pt x="2" y="34"/>
                      </a:lnTo>
                      <a:lnTo>
                        <a:pt x="2" y="38"/>
                      </a:lnTo>
                      <a:lnTo>
                        <a:pt x="0" y="42"/>
                      </a:lnTo>
                      <a:lnTo>
                        <a:pt x="0" y="54"/>
                      </a:lnTo>
                      <a:lnTo>
                        <a:pt x="0" y="60"/>
                      </a:lnTo>
                      <a:lnTo>
                        <a:pt x="12" y="60"/>
                      </a:lnTo>
                      <a:lnTo>
                        <a:pt x="16" y="62"/>
                      </a:lnTo>
                      <a:lnTo>
                        <a:pt x="18" y="64"/>
                      </a:lnTo>
                      <a:lnTo>
                        <a:pt x="18" y="68"/>
                      </a:lnTo>
                      <a:lnTo>
                        <a:pt x="20" y="68"/>
                      </a:lnTo>
                      <a:lnTo>
                        <a:pt x="20" y="72"/>
                      </a:lnTo>
                      <a:lnTo>
                        <a:pt x="22" y="76"/>
                      </a:lnTo>
                      <a:lnTo>
                        <a:pt x="26" y="76"/>
                      </a:lnTo>
                      <a:lnTo>
                        <a:pt x="28" y="76"/>
                      </a:lnTo>
                      <a:lnTo>
                        <a:pt x="30" y="76"/>
                      </a:lnTo>
                      <a:lnTo>
                        <a:pt x="32" y="74"/>
                      </a:lnTo>
                      <a:lnTo>
                        <a:pt x="36" y="74"/>
                      </a:lnTo>
                      <a:lnTo>
                        <a:pt x="40" y="74"/>
                      </a:lnTo>
                      <a:lnTo>
                        <a:pt x="42" y="72"/>
                      </a:lnTo>
                      <a:lnTo>
                        <a:pt x="42" y="74"/>
                      </a:lnTo>
                      <a:lnTo>
                        <a:pt x="46" y="68"/>
                      </a:lnTo>
                      <a:lnTo>
                        <a:pt x="46" y="64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36" name="Freeform 578"/>
                <p:cNvSpPr>
                  <a:spLocks noChangeAspect="1"/>
                </p:cNvSpPr>
                <p:nvPr/>
              </p:nvSpPr>
              <p:spPr bwMode="auto">
                <a:xfrm>
                  <a:off x="2884488" y="3346450"/>
                  <a:ext cx="463550" cy="790575"/>
                </a:xfrm>
                <a:custGeom>
                  <a:avLst/>
                  <a:gdLst>
                    <a:gd name="T0" fmla="*/ 145266 w 80"/>
                    <a:gd name="T1" fmla="*/ 102145 h 132"/>
                    <a:gd name="T2" fmla="*/ 110409 w 80"/>
                    <a:gd name="T3" fmla="*/ 67840 h 132"/>
                    <a:gd name="T4" fmla="*/ 79131 w 80"/>
                    <a:gd name="T5" fmla="*/ 33792 h 132"/>
                    <a:gd name="T6" fmla="*/ 44179 w 80"/>
                    <a:gd name="T7" fmla="*/ 0 h 132"/>
                    <a:gd name="T8" fmla="*/ 27183 w 80"/>
                    <a:gd name="T9" fmla="*/ 67840 h 132"/>
                    <a:gd name="T10" fmla="*/ 44179 w 80"/>
                    <a:gd name="T11" fmla="*/ 102145 h 132"/>
                    <a:gd name="T12" fmla="*/ 34865 w 80"/>
                    <a:gd name="T13" fmla="*/ 171015 h 132"/>
                    <a:gd name="T14" fmla="*/ 4953 w 80"/>
                    <a:gd name="T15" fmla="*/ 300833 h 132"/>
                    <a:gd name="T16" fmla="*/ 0 w 80"/>
                    <a:gd name="T17" fmla="*/ 317924 h 132"/>
                    <a:gd name="T18" fmla="*/ 0 w 80"/>
                    <a:gd name="T19" fmla="*/ 317924 h 132"/>
                    <a:gd name="T20" fmla="*/ 4953 w 80"/>
                    <a:gd name="T21" fmla="*/ 326370 h 132"/>
                    <a:gd name="T22" fmla="*/ 12903 w 80"/>
                    <a:gd name="T23" fmla="*/ 352229 h 132"/>
                    <a:gd name="T24" fmla="*/ 31306 w 80"/>
                    <a:gd name="T25" fmla="*/ 360677 h 132"/>
                    <a:gd name="T26" fmla="*/ 21920 w 80"/>
                    <a:gd name="T27" fmla="*/ 377637 h 132"/>
                    <a:gd name="T28" fmla="*/ 27183 w 80"/>
                    <a:gd name="T29" fmla="*/ 411682 h 132"/>
                    <a:gd name="T30" fmla="*/ 31306 w 80"/>
                    <a:gd name="T31" fmla="*/ 463595 h 132"/>
                    <a:gd name="T32" fmla="*/ 31306 w 80"/>
                    <a:gd name="T33" fmla="*/ 472108 h 132"/>
                    <a:gd name="T34" fmla="*/ 12903 w 80"/>
                    <a:gd name="T35" fmla="*/ 480555 h 132"/>
                    <a:gd name="T36" fmla="*/ 17187 w 80"/>
                    <a:gd name="T37" fmla="*/ 506415 h 132"/>
                    <a:gd name="T38" fmla="*/ 27183 w 80"/>
                    <a:gd name="T39" fmla="*/ 523247 h 132"/>
                    <a:gd name="T40" fmla="*/ 44179 w 80"/>
                    <a:gd name="T41" fmla="*/ 557245 h 132"/>
                    <a:gd name="T42" fmla="*/ 53371 w 80"/>
                    <a:gd name="T43" fmla="*/ 548911 h 132"/>
                    <a:gd name="T44" fmla="*/ 76067 w 80"/>
                    <a:gd name="T45" fmla="*/ 540463 h 132"/>
                    <a:gd name="T46" fmla="*/ 98131 w 80"/>
                    <a:gd name="T47" fmla="*/ 523247 h 132"/>
                    <a:gd name="T48" fmla="*/ 93250 w 80"/>
                    <a:gd name="T49" fmla="*/ 506415 h 132"/>
                    <a:gd name="T50" fmla="*/ 120069 w 80"/>
                    <a:gd name="T51" fmla="*/ 497903 h 132"/>
                    <a:gd name="T52" fmla="*/ 128119 w 80"/>
                    <a:gd name="T53" fmla="*/ 480555 h 132"/>
                    <a:gd name="T54" fmla="*/ 142325 w 80"/>
                    <a:gd name="T55" fmla="*/ 455150 h 132"/>
                    <a:gd name="T56" fmla="*/ 155255 w 80"/>
                    <a:gd name="T57" fmla="*/ 438059 h 132"/>
                    <a:gd name="T58" fmla="*/ 159486 w 80"/>
                    <a:gd name="T59" fmla="*/ 429547 h 132"/>
                    <a:gd name="T60" fmla="*/ 150184 w 80"/>
                    <a:gd name="T61" fmla="*/ 377637 h 132"/>
                    <a:gd name="T62" fmla="*/ 142325 w 80"/>
                    <a:gd name="T63" fmla="*/ 369189 h 132"/>
                    <a:gd name="T64" fmla="*/ 145266 w 80"/>
                    <a:gd name="T65" fmla="*/ 343326 h 132"/>
                    <a:gd name="T66" fmla="*/ 150184 w 80"/>
                    <a:gd name="T67" fmla="*/ 317924 h 132"/>
                    <a:gd name="T68" fmla="*/ 164190 w 80"/>
                    <a:gd name="T69" fmla="*/ 273420 h 132"/>
                    <a:gd name="T70" fmla="*/ 177175 w 80"/>
                    <a:gd name="T71" fmla="*/ 239371 h 132"/>
                    <a:gd name="T72" fmla="*/ 177175 w 80"/>
                    <a:gd name="T73" fmla="*/ 171015 h 132"/>
                    <a:gd name="T74" fmla="*/ 164190 w 80"/>
                    <a:gd name="T75" fmla="*/ 119234 h 132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80"/>
                    <a:gd name="T115" fmla="*/ 0 h 132"/>
                    <a:gd name="T116" fmla="*/ 80 w 80"/>
                    <a:gd name="T117" fmla="*/ 132 h 132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80" h="132">
                      <a:moveTo>
                        <a:pt x="74" y="28"/>
                      </a:moveTo>
                      <a:lnTo>
                        <a:pt x="66" y="24"/>
                      </a:lnTo>
                      <a:lnTo>
                        <a:pt x="58" y="20"/>
                      </a:lnTo>
                      <a:lnTo>
                        <a:pt x="50" y="16"/>
                      </a:lnTo>
                      <a:lnTo>
                        <a:pt x="42" y="12"/>
                      </a:lnTo>
                      <a:lnTo>
                        <a:pt x="36" y="8"/>
                      </a:lnTo>
                      <a:lnTo>
                        <a:pt x="28" y="4"/>
                      </a:lnTo>
                      <a:lnTo>
                        <a:pt x="20" y="0"/>
                      </a:lnTo>
                      <a:lnTo>
                        <a:pt x="12" y="2"/>
                      </a:lnTo>
                      <a:lnTo>
                        <a:pt x="12" y="16"/>
                      </a:lnTo>
                      <a:lnTo>
                        <a:pt x="16" y="22"/>
                      </a:lnTo>
                      <a:lnTo>
                        <a:pt x="20" y="24"/>
                      </a:lnTo>
                      <a:lnTo>
                        <a:pt x="18" y="28"/>
                      </a:lnTo>
                      <a:lnTo>
                        <a:pt x="16" y="40"/>
                      </a:lnTo>
                      <a:lnTo>
                        <a:pt x="16" y="54"/>
                      </a:lnTo>
                      <a:lnTo>
                        <a:pt x="2" y="70"/>
                      </a:lnTo>
                      <a:lnTo>
                        <a:pt x="2" y="72"/>
                      </a:lnTo>
                      <a:lnTo>
                        <a:pt x="0" y="74"/>
                      </a:lnTo>
                      <a:lnTo>
                        <a:pt x="2" y="76"/>
                      </a:lnTo>
                      <a:lnTo>
                        <a:pt x="6" y="78"/>
                      </a:lnTo>
                      <a:lnTo>
                        <a:pt x="6" y="82"/>
                      </a:lnTo>
                      <a:lnTo>
                        <a:pt x="12" y="82"/>
                      </a:lnTo>
                      <a:lnTo>
                        <a:pt x="14" y="84"/>
                      </a:lnTo>
                      <a:lnTo>
                        <a:pt x="14" y="86"/>
                      </a:lnTo>
                      <a:lnTo>
                        <a:pt x="10" y="88"/>
                      </a:lnTo>
                      <a:lnTo>
                        <a:pt x="12" y="96"/>
                      </a:lnTo>
                      <a:lnTo>
                        <a:pt x="10" y="102"/>
                      </a:lnTo>
                      <a:lnTo>
                        <a:pt x="14" y="108"/>
                      </a:lnTo>
                      <a:lnTo>
                        <a:pt x="14" y="110"/>
                      </a:lnTo>
                      <a:lnTo>
                        <a:pt x="6" y="110"/>
                      </a:lnTo>
                      <a:lnTo>
                        <a:pt x="6" y="112"/>
                      </a:lnTo>
                      <a:lnTo>
                        <a:pt x="6" y="114"/>
                      </a:lnTo>
                      <a:lnTo>
                        <a:pt x="8" y="118"/>
                      </a:lnTo>
                      <a:lnTo>
                        <a:pt x="10" y="120"/>
                      </a:lnTo>
                      <a:lnTo>
                        <a:pt x="12" y="122"/>
                      </a:lnTo>
                      <a:lnTo>
                        <a:pt x="16" y="132"/>
                      </a:lnTo>
                      <a:lnTo>
                        <a:pt x="20" y="130"/>
                      </a:lnTo>
                      <a:lnTo>
                        <a:pt x="22" y="128"/>
                      </a:lnTo>
                      <a:lnTo>
                        <a:pt x="24" y="128"/>
                      </a:lnTo>
                      <a:lnTo>
                        <a:pt x="26" y="130"/>
                      </a:lnTo>
                      <a:lnTo>
                        <a:pt x="34" y="126"/>
                      </a:lnTo>
                      <a:lnTo>
                        <a:pt x="40" y="126"/>
                      </a:lnTo>
                      <a:lnTo>
                        <a:pt x="44" y="122"/>
                      </a:lnTo>
                      <a:lnTo>
                        <a:pt x="42" y="120"/>
                      </a:lnTo>
                      <a:lnTo>
                        <a:pt x="42" y="118"/>
                      </a:lnTo>
                      <a:lnTo>
                        <a:pt x="54" y="118"/>
                      </a:lnTo>
                      <a:lnTo>
                        <a:pt x="54" y="116"/>
                      </a:lnTo>
                      <a:lnTo>
                        <a:pt x="58" y="114"/>
                      </a:lnTo>
                      <a:lnTo>
                        <a:pt x="58" y="112"/>
                      </a:lnTo>
                      <a:lnTo>
                        <a:pt x="64" y="108"/>
                      </a:lnTo>
                      <a:lnTo>
                        <a:pt x="64" y="106"/>
                      </a:lnTo>
                      <a:lnTo>
                        <a:pt x="66" y="104"/>
                      </a:lnTo>
                      <a:lnTo>
                        <a:pt x="70" y="102"/>
                      </a:lnTo>
                      <a:lnTo>
                        <a:pt x="72" y="102"/>
                      </a:lnTo>
                      <a:lnTo>
                        <a:pt x="72" y="100"/>
                      </a:lnTo>
                      <a:lnTo>
                        <a:pt x="68" y="92"/>
                      </a:lnTo>
                      <a:lnTo>
                        <a:pt x="68" y="88"/>
                      </a:lnTo>
                      <a:lnTo>
                        <a:pt x="64" y="88"/>
                      </a:lnTo>
                      <a:lnTo>
                        <a:pt x="64" y="86"/>
                      </a:lnTo>
                      <a:lnTo>
                        <a:pt x="66" y="82"/>
                      </a:lnTo>
                      <a:lnTo>
                        <a:pt x="66" y="80"/>
                      </a:lnTo>
                      <a:lnTo>
                        <a:pt x="68" y="78"/>
                      </a:lnTo>
                      <a:lnTo>
                        <a:pt x="68" y="74"/>
                      </a:lnTo>
                      <a:lnTo>
                        <a:pt x="72" y="68"/>
                      </a:lnTo>
                      <a:lnTo>
                        <a:pt x="74" y="64"/>
                      </a:lnTo>
                      <a:lnTo>
                        <a:pt x="80" y="64"/>
                      </a:lnTo>
                      <a:lnTo>
                        <a:pt x="80" y="56"/>
                      </a:lnTo>
                      <a:lnTo>
                        <a:pt x="80" y="48"/>
                      </a:lnTo>
                      <a:lnTo>
                        <a:pt x="80" y="40"/>
                      </a:lnTo>
                      <a:lnTo>
                        <a:pt x="80" y="32"/>
                      </a:lnTo>
                      <a:lnTo>
                        <a:pt x="74" y="28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3175">
                  <a:solidFill>
                    <a:schemeClr val="bg1">
                      <a:lumMod val="85000"/>
                    </a:schemeClr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35" name="Oval 34"/>
              <p:cNvSpPr/>
              <p:nvPr/>
            </p:nvSpPr>
            <p:spPr bwMode="auto">
              <a:xfrm rot="2632781">
                <a:off x="4737644" y="2474619"/>
                <a:ext cx="352554" cy="352554"/>
              </a:xfrm>
              <a:prstGeom prst="ellipse">
                <a:avLst/>
              </a:prstGeom>
              <a:noFill/>
              <a:ln w="3175" cap="flat" cmpd="sng" algn="ctr">
                <a:solidFill>
                  <a:schemeClr val="bg1">
                    <a:lumMod val="50000"/>
                  </a:schemeClr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i="0" kern="0">
                  <a:solidFill>
                    <a:sysClr val="windowText" lastClr="000000"/>
                  </a:solidFill>
                </a:endParaRPr>
              </a:p>
            </p:txBody>
          </p:sp>
        </p:grpSp>
      </p:grpSp>
      <p:sp>
        <p:nvSpPr>
          <p:cNvPr id="137" name="Rectangle 136"/>
          <p:cNvSpPr/>
          <p:nvPr/>
        </p:nvSpPr>
        <p:spPr bwMode="auto">
          <a:xfrm>
            <a:off x="7869641" y="1350663"/>
            <a:ext cx="2926080" cy="1463040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>
              <a:ln>
                <a:noFill/>
              </a:ln>
              <a:solidFill>
                <a:srgbClr val="474747"/>
              </a:solidFill>
              <a:effectLst/>
              <a:latin typeface="Helvetica" pitchFamily="34" charset="0"/>
            </a:endParaRPr>
          </a:p>
        </p:txBody>
      </p:sp>
      <p:grpSp>
        <p:nvGrpSpPr>
          <p:cNvPr id="138" name="Group 137"/>
          <p:cNvGrpSpPr/>
          <p:nvPr/>
        </p:nvGrpSpPr>
        <p:grpSpPr>
          <a:xfrm>
            <a:off x="8792973" y="1407383"/>
            <a:ext cx="1377914" cy="1338844"/>
            <a:chOff x="5720796" y="2053703"/>
            <a:chExt cx="2856467" cy="2775472"/>
          </a:xfrm>
          <a:solidFill>
            <a:srgbClr val="72CDF4"/>
          </a:solidFill>
        </p:grpSpPr>
        <p:sp>
          <p:nvSpPr>
            <p:cNvPr id="139" name="Freeform 415"/>
            <p:cNvSpPr>
              <a:spLocks/>
            </p:cNvSpPr>
            <p:nvPr/>
          </p:nvSpPr>
          <p:spPr bwMode="auto">
            <a:xfrm>
              <a:off x="5720796" y="2413346"/>
              <a:ext cx="2390355" cy="2065275"/>
            </a:xfrm>
            <a:custGeom>
              <a:avLst/>
              <a:gdLst>
                <a:gd name="T0" fmla="*/ 2147483646 w 2749"/>
                <a:gd name="T1" fmla="*/ 2147483646 h 2375"/>
                <a:gd name="T2" fmla="*/ 2147483646 w 2749"/>
                <a:gd name="T3" fmla="*/ 2147483646 h 2375"/>
                <a:gd name="T4" fmla="*/ 2147483646 w 2749"/>
                <a:gd name="T5" fmla="*/ 2147483646 h 2375"/>
                <a:gd name="T6" fmla="*/ 2147483646 w 2749"/>
                <a:gd name="T7" fmla="*/ 2147483646 h 2375"/>
                <a:gd name="T8" fmla="*/ 2147483646 w 2749"/>
                <a:gd name="T9" fmla="*/ 2147483646 h 2375"/>
                <a:gd name="T10" fmla="*/ 2147483646 w 2749"/>
                <a:gd name="T11" fmla="*/ 2147483646 h 2375"/>
                <a:gd name="T12" fmla="*/ 2147483646 w 2749"/>
                <a:gd name="T13" fmla="*/ 2147483646 h 2375"/>
                <a:gd name="T14" fmla="*/ 2147483646 w 2749"/>
                <a:gd name="T15" fmla="*/ 2147483646 h 2375"/>
                <a:gd name="T16" fmla="*/ 2147483646 w 2749"/>
                <a:gd name="T17" fmla="*/ 2147483646 h 2375"/>
                <a:gd name="T18" fmla="*/ 2147483646 w 2749"/>
                <a:gd name="T19" fmla="*/ 2147483646 h 2375"/>
                <a:gd name="T20" fmla="*/ 2147483646 w 2749"/>
                <a:gd name="T21" fmla="*/ 2147483646 h 2375"/>
                <a:gd name="T22" fmla="*/ 2147483646 w 2749"/>
                <a:gd name="T23" fmla="*/ 2147483646 h 2375"/>
                <a:gd name="T24" fmla="*/ 2147483646 w 2749"/>
                <a:gd name="T25" fmla="*/ 2147483646 h 2375"/>
                <a:gd name="T26" fmla="*/ 2147483646 w 2749"/>
                <a:gd name="T27" fmla="*/ 2147483646 h 2375"/>
                <a:gd name="T28" fmla="*/ 2147483646 w 2749"/>
                <a:gd name="T29" fmla="*/ 2147483646 h 2375"/>
                <a:gd name="T30" fmla="*/ 2147483646 w 2749"/>
                <a:gd name="T31" fmla="*/ 2147483646 h 2375"/>
                <a:gd name="T32" fmla="*/ 2147483646 w 2749"/>
                <a:gd name="T33" fmla="*/ 2147483646 h 2375"/>
                <a:gd name="T34" fmla="*/ 2147483646 w 2749"/>
                <a:gd name="T35" fmla="*/ 2147483646 h 2375"/>
                <a:gd name="T36" fmla="*/ 2147483646 w 2749"/>
                <a:gd name="T37" fmla="*/ 2147483646 h 2375"/>
                <a:gd name="T38" fmla="*/ 2147483646 w 2749"/>
                <a:gd name="T39" fmla="*/ 2147483646 h 2375"/>
                <a:gd name="T40" fmla="*/ 2147483646 w 2749"/>
                <a:gd name="T41" fmla="*/ 2147483646 h 2375"/>
                <a:gd name="T42" fmla="*/ 2147483646 w 2749"/>
                <a:gd name="T43" fmla="*/ 2147483646 h 2375"/>
                <a:gd name="T44" fmla="*/ 2147483646 w 2749"/>
                <a:gd name="T45" fmla="*/ 2147483646 h 2375"/>
                <a:gd name="T46" fmla="*/ 2147483646 w 2749"/>
                <a:gd name="T47" fmla="*/ 2147483646 h 2375"/>
                <a:gd name="T48" fmla="*/ 2147483646 w 2749"/>
                <a:gd name="T49" fmla="*/ 2147483646 h 2375"/>
                <a:gd name="T50" fmla="*/ 2147483646 w 2749"/>
                <a:gd name="T51" fmla="*/ 2147483646 h 2375"/>
                <a:gd name="T52" fmla="*/ 2147483646 w 2749"/>
                <a:gd name="T53" fmla="*/ 2147483646 h 2375"/>
                <a:gd name="T54" fmla="*/ 2147483646 w 2749"/>
                <a:gd name="T55" fmla="*/ 2147483646 h 2375"/>
                <a:gd name="T56" fmla="*/ 2147483646 w 2749"/>
                <a:gd name="T57" fmla="*/ 2147483646 h 2375"/>
                <a:gd name="T58" fmla="*/ 2147483646 w 2749"/>
                <a:gd name="T59" fmla="*/ 2147483646 h 2375"/>
                <a:gd name="T60" fmla="*/ 2147483646 w 2749"/>
                <a:gd name="T61" fmla="*/ 2147483646 h 2375"/>
                <a:gd name="T62" fmla="*/ 2147483646 w 2749"/>
                <a:gd name="T63" fmla="*/ 2147483646 h 2375"/>
                <a:gd name="T64" fmla="*/ 2147483646 w 2749"/>
                <a:gd name="T65" fmla="*/ 2147483646 h 2375"/>
                <a:gd name="T66" fmla="*/ 2147483646 w 2749"/>
                <a:gd name="T67" fmla="*/ 2147483646 h 2375"/>
                <a:gd name="T68" fmla="*/ 2147483646 w 2749"/>
                <a:gd name="T69" fmla="*/ 2147483646 h 2375"/>
                <a:gd name="T70" fmla="*/ 2147483646 w 2749"/>
                <a:gd name="T71" fmla="*/ 2147483646 h 2375"/>
                <a:gd name="T72" fmla="*/ 2147483646 w 2749"/>
                <a:gd name="T73" fmla="*/ 2147483646 h 2375"/>
                <a:gd name="T74" fmla="*/ 2147483646 w 2749"/>
                <a:gd name="T75" fmla="*/ 2147483646 h 2375"/>
                <a:gd name="T76" fmla="*/ 2147483646 w 2749"/>
                <a:gd name="T77" fmla="*/ 2147483646 h 2375"/>
                <a:gd name="T78" fmla="*/ 2147483646 w 2749"/>
                <a:gd name="T79" fmla="*/ 2147483646 h 2375"/>
                <a:gd name="T80" fmla="*/ 2147483646 w 2749"/>
                <a:gd name="T81" fmla="*/ 2147483646 h 2375"/>
                <a:gd name="T82" fmla="*/ 0 w 2749"/>
                <a:gd name="T83" fmla="*/ 2147483646 h 2375"/>
                <a:gd name="T84" fmla="*/ 2147483646 w 2749"/>
                <a:gd name="T85" fmla="*/ 2147483646 h 2375"/>
                <a:gd name="T86" fmla="*/ 2147483646 w 2749"/>
                <a:gd name="T87" fmla="*/ 2147483646 h 2375"/>
                <a:gd name="T88" fmla="*/ 2147483646 w 2749"/>
                <a:gd name="T89" fmla="*/ 2147483646 h 2375"/>
                <a:gd name="T90" fmla="*/ 2147483646 w 2749"/>
                <a:gd name="T91" fmla="*/ 2147483646 h 2375"/>
                <a:gd name="T92" fmla="*/ 2147483646 w 2749"/>
                <a:gd name="T93" fmla="*/ 2147483646 h 2375"/>
                <a:gd name="T94" fmla="*/ 2147483646 w 2749"/>
                <a:gd name="T95" fmla="*/ 2147483646 h 2375"/>
                <a:gd name="T96" fmla="*/ 2147483646 w 2749"/>
                <a:gd name="T97" fmla="*/ 2147483646 h 237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749"/>
                <a:gd name="T148" fmla="*/ 0 h 2375"/>
                <a:gd name="T149" fmla="*/ 2749 w 2749"/>
                <a:gd name="T150" fmla="*/ 2375 h 2375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749" h="2375">
                  <a:moveTo>
                    <a:pt x="340" y="101"/>
                  </a:moveTo>
                  <a:lnTo>
                    <a:pt x="561" y="41"/>
                  </a:lnTo>
                  <a:lnTo>
                    <a:pt x="606" y="0"/>
                  </a:lnTo>
                  <a:lnTo>
                    <a:pt x="771" y="31"/>
                  </a:lnTo>
                  <a:lnTo>
                    <a:pt x="871" y="116"/>
                  </a:lnTo>
                  <a:lnTo>
                    <a:pt x="996" y="176"/>
                  </a:lnTo>
                  <a:lnTo>
                    <a:pt x="1117" y="291"/>
                  </a:lnTo>
                  <a:lnTo>
                    <a:pt x="1182" y="331"/>
                  </a:lnTo>
                  <a:lnTo>
                    <a:pt x="1177" y="391"/>
                  </a:lnTo>
                  <a:lnTo>
                    <a:pt x="1312" y="441"/>
                  </a:lnTo>
                  <a:lnTo>
                    <a:pt x="1507" y="466"/>
                  </a:lnTo>
                  <a:lnTo>
                    <a:pt x="1572" y="461"/>
                  </a:lnTo>
                  <a:lnTo>
                    <a:pt x="1642" y="471"/>
                  </a:lnTo>
                  <a:lnTo>
                    <a:pt x="1678" y="496"/>
                  </a:lnTo>
                  <a:lnTo>
                    <a:pt x="1688" y="536"/>
                  </a:lnTo>
                  <a:lnTo>
                    <a:pt x="1738" y="541"/>
                  </a:lnTo>
                  <a:lnTo>
                    <a:pt x="1798" y="546"/>
                  </a:lnTo>
                  <a:lnTo>
                    <a:pt x="1803" y="582"/>
                  </a:lnTo>
                  <a:lnTo>
                    <a:pt x="1838" y="622"/>
                  </a:lnTo>
                  <a:lnTo>
                    <a:pt x="1848" y="667"/>
                  </a:lnTo>
                  <a:lnTo>
                    <a:pt x="1868" y="692"/>
                  </a:lnTo>
                  <a:lnTo>
                    <a:pt x="1903" y="702"/>
                  </a:lnTo>
                  <a:lnTo>
                    <a:pt x="1923" y="737"/>
                  </a:lnTo>
                  <a:lnTo>
                    <a:pt x="1978" y="737"/>
                  </a:lnTo>
                  <a:lnTo>
                    <a:pt x="1963" y="772"/>
                  </a:lnTo>
                  <a:lnTo>
                    <a:pt x="1988" y="807"/>
                  </a:lnTo>
                  <a:lnTo>
                    <a:pt x="2023" y="807"/>
                  </a:lnTo>
                  <a:lnTo>
                    <a:pt x="2013" y="852"/>
                  </a:lnTo>
                  <a:lnTo>
                    <a:pt x="2013" y="932"/>
                  </a:lnTo>
                  <a:lnTo>
                    <a:pt x="2023" y="982"/>
                  </a:lnTo>
                  <a:lnTo>
                    <a:pt x="2073" y="1012"/>
                  </a:lnTo>
                  <a:lnTo>
                    <a:pt x="2083" y="1067"/>
                  </a:lnTo>
                  <a:lnTo>
                    <a:pt x="2103" y="1102"/>
                  </a:lnTo>
                  <a:lnTo>
                    <a:pt x="2133" y="1142"/>
                  </a:lnTo>
                  <a:lnTo>
                    <a:pt x="2153" y="1188"/>
                  </a:lnTo>
                  <a:lnTo>
                    <a:pt x="2228" y="1223"/>
                  </a:lnTo>
                  <a:lnTo>
                    <a:pt x="2264" y="1338"/>
                  </a:lnTo>
                  <a:lnTo>
                    <a:pt x="2674" y="1423"/>
                  </a:lnTo>
                  <a:lnTo>
                    <a:pt x="2749" y="1493"/>
                  </a:lnTo>
                  <a:lnTo>
                    <a:pt x="2664" y="1779"/>
                  </a:lnTo>
                  <a:lnTo>
                    <a:pt x="2509" y="1814"/>
                  </a:lnTo>
                  <a:lnTo>
                    <a:pt x="2459" y="1849"/>
                  </a:lnTo>
                  <a:lnTo>
                    <a:pt x="1838" y="2014"/>
                  </a:lnTo>
                  <a:lnTo>
                    <a:pt x="1517" y="2375"/>
                  </a:lnTo>
                  <a:lnTo>
                    <a:pt x="1522" y="2274"/>
                  </a:lnTo>
                  <a:lnTo>
                    <a:pt x="1272" y="2124"/>
                  </a:lnTo>
                  <a:lnTo>
                    <a:pt x="1217" y="2134"/>
                  </a:lnTo>
                  <a:lnTo>
                    <a:pt x="1177" y="2129"/>
                  </a:lnTo>
                  <a:lnTo>
                    <a:pt x="1147" y="2094"/>
                  </a:lnTo>
                  <a:lnTo>
                    <a:pt x="1117" y="2104"/>
                  </a:lnTo>
                  <a:lnTo>
                    <a:pt x="1127" y="2149"/>
                  </a:lnTo>
                  <a:lnTo>
                    <a:pt x="1112" y="2174"/>
                  </a:lnTo>
                  <a:lnTo>
                    <a:pt x="1127" y="2219"/>
                  </a:lnTo>
                  <a:lnTo>
                    <a:pt x="1097" y="2239"/>
                  </a:lnTo>
                  <a:lnTo>
                    <a:pt x="1066" y="2269"/>
                  </a:lnTo>
                  <a:lnTo>
                    <a:pt x="1046" y="2214"/>
                  </a:lnTo>
                  <a:lnTo>
                    <a:pt x="1006" y="2174"/>
                  </a:lnTo>
                  <a:lnTo>
                    <a:pt x="1006" y="2129"/>
                  </a:lnTo>
                  <a:lnTo>
                    <a:pt x="921" y="2064"/>
                  </a:lnTo>
                  <a:lnTo>
                    <a:pt x="881" y="1974"/>
                  </a:lnTo>
                  <a:lnTo>
                    <a:pt x="841" y="1919"/>
                  </a:lnTo>
                  <a:lnTo>
                    <a:pt x="831" y="1844"/>
                  </a:lnTo>
                  <a:lnTo>
                    <a:pt x="806" y="1814"/>
                  </a:lnTo>
                  <a:lnTo>
                    <a:pt x="751" y="1774"/>
                  </a:lnTo>
                  <a:lnTo>
                    <a:pt x="691" y="1734"/>
                  </a:lnTo>
                  <a:lnTo>
                    <a:pt x="616" y="1648"/>
                  </a:lnTo>
                  <a:lnTo>
                    <a:pt x="571" y="1598"/>
                  </a:lnTo>
                  <a:lnTo>
                    <a:pt x="571" y="1538"/>
                  </a:lnTo>
                  <a:lnTo>
                    <a:pt x="571" y="1478"/>
                  </a:lnTo>
                  <a:lnTo>
                    <a:pt x="581" y="1373"/>
                  </a:lnTo>
                  <a:lnTo>
                    <a:pt x="521" y="1298"/>
                  </a:lnTo>
                  <a:lnTo>
                    <a:pt x="460" y="1208"/>
                  </a:lnTo>
                  <a:lnTo>
                    <a:pt x="390" y="1178"/>
                  </a:lnTo>
                  <a:lnTo>
                    <a:pt x="345" y="1137"/>
                  </a:lnTo>
                  <a:lnTo>
                    <a:pt x="335" y="1077"/>
                  </a:lnTo>
                  <a:lnTo>
                    <a:pt x="340" y="1022"/>
                  </a:lnTo>
                  <a:lnTo>
                    <a:pt x="300" y="982"/>
                  </a:lnTo>
                  <a:lnTo>
                    <a:pt x="260" y="932"/>
                  </a:lnTo>
                  <a:lnTo>
                    <a:pt x="230" y="867"/>
                  </a:lnTo>
                  <a:lnTo>
                    <a:pt x="210" y="817"/>
                  </a:lnTo>
                  <a:lnTo>
                    <a:pt x="150" y="742"/>
                  </a:lnTo>
                  <a:lnTo>
                    <a:pt x="115" y="682"/>
                  </a:lnTo>
                  <a:lnTo>
                    <a:pt x="65" y="622"/>
                  </a:lnTo>
                  <a:lnTo>
                    <a:pt x="0" y="617"/>
                  </a:lnTo>
                  <a:lnTo>
                    <a:pt x="25" y="541"/>
                  </a:lnTo>
                  <a:lnTo>
                    <a:pt x="45" y="501"/>
                  </a:lnTo>
                  <a:lnTo>
                    <a:pt x="35" y="446"/>
                  </a:lnTo>
                  <a:lnTo>
                    <a:pt x="85" y="431"/>
                  </a:lnTo>
                  <a:lnTo>
                    <a:pt x="165" y="451"/>
                  </a:lnTo>
                  <a:lnTo>
                    <a:pt x="230" y="436"/>
                  </a:lnTo>
                  <a:lnTo>
                    <a:pt x="260" y="411"/>
                  </a:lnTo>
                  <a:lnTo>
                    <a:pt x="275" y="366"/>
                  </a:lnTo>
                  <a:lnTo>
                    <a:pt x="345" y="336"/>
                  </a:lnTo>
                  <a:lnTo>
                    <a:pt x="380" y="336"/>
                  </a:lnTo>
                  <a:lnTo>
                    <a:pt x="405" y="306"/>
                  </a:lnTo>
                  <a:lnTo>
                    <a:pt x="425" y="271"/>
                  </a:lnTo>
                  <a:lnTo>
                    <a:pt x="455" y="246"/>
                  </a:lnTo>
                  <a:lnTo>
                    <a:pt x="340" y="101"/>
                  </a:lnTo>
                  <a:close/>
                </a:path>
              </a:pathLst>
            </a:custGeom>
            <a:grpFill/>
            <a:ln w="3175" cap="flat" cmpd="sng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0" name="Freeform 416"/>
            <p:cNvSpPr>
              <a:spLocks/>
            </p:cNvSpPr>
            <p:nvPr/>
          </p:nvSpPr>
          <p:spPr bwMode="auto">
            <a:xfrm>
              <a:off x="7083800" y="2691886"/>
              <a:ext cx="192968" cy="195658"/>
            </a:xfrm>
            <a:custGeom>
              <a:avLst/>
              <a:gdLst>
                <a:gd name="T0" fmla="*/ 0 w 222"/>
                <a:gd name="T1" fmla="*/ 2147483646 h 225"/>
                <a:gd name="T2" fmla="*/ 2147483646 w 222"/>
                <a:gd name="T3" fmla="*/ 2147483646 h 225"/>
                <a:gd name="T4" fmla="*/ 2147483646 w 222"/>
                <a:gd name="T5" fmla="*/ 2147483646 h 225"/>
                <a:gd name="T6" fmla="*/ 2147483646 w 222"/>
                <a:gd name="T7" fmla="*/ 0 h 225"/>
                <a:gd name="T8" fmla="*/ 2147483646 w 222"/>
                <a:gd name="T9" fmla="*/ 0 h 225"/>
                <a:gd name="T10" fmla="*/ 2147483646 w 222"/>
                <a:gd name="T11" fmla="*/ 2147483646 h 225"/>
                <a:gd name="T12" fmla="*/ 2147483646 w 222"/>
                <a:gd name="T13" fmla="*/ 2147483646 h 225"/>
                <a:gd name="T14" fmla="*/ 2147483646 w 222"/>
                <a:gd name="T15" fmla="*/ 2147483646 h 225"/>
                <a:gd name="T16" fmla="*/ 2147483646 w 222"/>
                <a:gd name="T17" fmla="*/ 2147483646 h 225"/>
                <a:gd name="T18" fmla="*/ 2147483646 w 222"/>
                <a:gd name="T19" fmla="*/ 2147483646 h 225"/>
                <a:gd name="T20" fmla="*/ 2147483646 w 222"/>
                <a:gd name="T21" fmla="*/ 2147483646 h 225"/>
                <a:gd name="T22" fmla="*/ 2147483646 w 222"/>
                <a:gd name="T23" fmla="*/ 2147483646 h 225"/>
                <a:gd name="T24" fmla="*/ 2147483646 w 222"/>
                <a:gd name="T25" fmla="*/ 2147483646 h 225"/>
                <a:gd name="T26" fmla="*/ 2147483646 w 222"/>
                <a:gd name="T27" fmla="*/ 2147483646 h 225"/>
                <a:gd name="T28" fmla="*/ 2147483646 w 222"/>
                <a:gd name="T29" fmla="*/ 2147483646 h 225"/>
                <a:gd name="T30" fmla="*/ 2147483646 w 222"/>
                <a:gd name="T31" fmla="*/ 2147483646 h 225"/>
                <a:gd name="T32" fmla="*/ 2147483646 w 222"/>
                <a:gd name="T33" fmla="*/ 2147483646 h 225"/>
                <a:gd name="T34" fmla="*/ 2147483646 w 222"/>
                <a:gd name="T35" fmla="*/ 2147483646 h 225"/>
                <a:gd name="T36" fmla="*/ 2147483646 w 222"/>
                <a:gd name="T37" fmla="*/ 2147483646 h 225"/>
                <a:gd name="T38" fmla="*/ 2147483646 w 222"/>
                <a:gd name="T39" fmla="*/ 2147483646 h 225"/>
                <a:gd name="T40" fmla="*/ 2147483646 w 222"/>
                <a:gd name="T41" fmla="*/ 2147483646 h 225"/>
                <a:gd name="T42" fmla="*/ 2147483646 w 222"/>
                <a:gd name="T43" fmla="*/ 2147483646 h 225"/>
                <a:gd name="T44" fmla="*/ 2147483646 w 222"/>
                <a:gd name="T45" fmla="*/ 2147483646 h 225"/>
                <a:gd name="T46" fmla="*/ 2147483646 w 222"/>
                <a:gd name="T47" fmla="*/ 2147483646 h 225"/>
                <a:gd name="T48" fmla="*/ 2147483646 w 222"/>
                <a:gd name="T49" fmla="*/ 2147483646 h 225"/>
                <a:gd name="T50" fmla="*/ 2147483646 w 222"/>
                <a:gd name="T51" fmla="*/ 2147483646 h 225"/>
                <a:gd name="T52" fmla="*/ 0 w 222"/>
                <a:gd name="T53" fmla="*/ 2147483646 h 22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22"/>
                <a:gd name="T82" fmla="*/ 0 h 225"/>
                <a:gd name="T83" fmla="*/ 222 w 222"/>
                <a:gd name="T84" fmla="*/ 225 h 225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22" h="225">
                  <a:moveTo>
                    <a:pt x="0" y="142"/>
                  </a:moveTo>
                  <a:lnTo>
                    <a:pt x="38" y="106"/>
                  </a:lnTo>
                  <a:lnTo>
                    <a:pt x="56" y="55"/>
                  </a:lnTo>
                  <a:lnTo>
                    <a:pt x="86" y="0"/>
                  </a:lnTo>
                  <a:lnTo>
                    <a:pt x="153" y="0"/>
                  </a:lnTo>
                  <a:lnTo>
                    <a:pt x="165" y="18"/>
                  </a:lnTo>
                  <a:lnTo>
                    <a:pt x="194" y="21"/>
                  </a:lnTo>
                  <a:lnTo>
                    <a:pt x="192" y="43"/>
                  </a:lnTo>
                  <a:lnTo>
                    <a:pt x="203" y="49"/>
                  </a:lnTo>
                  <a:lnTo>
                    <a:pt x="195" y="67"/>
                  </a:lnTo>
                  <a:lnTo>
                    <a:pt x="191" y="78"/>
                  </a:lnTo>
                  <a:lnTo>
                    <a:pt x="179" y="78"/>
                  </a:lnTo>
                  <a:lnTo>
                    <a:pt x="155" y="78"/>
                  </a:lnTo>
                  <a:lnTo>
                    <a:pt x="146" y="97"/>
                  </a:lnTo>
                  <a:lnTo>
                    <a:pt x="140" y="111"/>
                  </a:lnTo>
                  <a:lnTo>
                    <a:pt x="164" y="111"/>
                  </a:lnTo>
                  <a:lnTo>
                    <a:pt x="191" y="111"/>
                  </a:lnTo>
                  <a:lnTo>
                    <a:pt x="191" y="138"/>
                  </a:lnTo>
                  <a:lnTo>
                    <a:pt x="194" y="163"/>
                  </a:lnTo>
                  <a:lnTo>
                    <a:pt x="206" y="169"/>
                  </a:lnTo>
                  <a:lnTo>
                    <a:pt x="209" y="183"/>
                  </a:lnTo>
                  <a:lnTo>
                    <a:pt x="222" y="207"/>
                  </a:lnTo>
                  <a:lnTo>
                    <a:pt x="221" y="225"/>
                  </a:lnTo>
                  <a:lnTo>
                    <a:pt x="120" y="213"/>
                  </a:lnTo>
                  <a:lnTo>
                    <a:pt x="108" y="171"/>
                  </a:lnTo>
                  <a:lnTo>
                    <a:pt x="90" y="162"/>
                  </a:lnTo>
                  <a:lnTo>
                    <a:pt x="0" y="142"/>
                  </a:lnTo>
                  <a:close/>
                </a:path>
              </a:pathLst>
            </a:custGeom>
            <a:grpFill/>
            <a:ln w="3175" cap="flat" cmpd="sng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1" name="Freeform 417"/>
            <p:cNvSpPr>
              <a:spLocks/>
            </p:cNvSpPr>
            <p:nvPr/>
          </p:nvSpPr>
          <p:spPr bwMode="auto">
            <a:xfrm>
              <a:off x="7549913" y="3194618"/>
              <a:ext cx="101919" cy="237779"/>
            </a:xfrm>
            <a:custGeom>
              <a:avLst/>
              <a:gdLst>
                <a:gd name="T0" fmla="*/ 2147483646 w 117"/>
                <a:gd name="T1" fmla="*/ 2147483646 h 273"/>
                <a:gd name="T2" fmla="*/ 2147483646 w 117"/>
                <a:gd name="T3" fmla="*/ 2147483646 h 273"/>
                <a:gd name="T4" fmla="*/ 2147483646 w 117"/>
                <a:gd name="T5" fmla="*/ 2147483646 h 273"/>
                <a:gd name="T6" fmla="*/ 2147483646 w 117"/>
                <a:gd name="T7" fmla="*/ 2147483646 h 273"/>
                <a:gd name="T8" fmla="*/ 0 w 117"/>
                <a:gd name="T9" fmla="*/ 2147483646 h 273"/>
                <a:gd name="T10" fmla="*/ 2147483646 w 117"/>
                <a:gd name="T11" fmla="*/ 2147483646 h 273"/>
                <a:gd name="T12" fmla="*/ 2147483646 w 117"/>
                <a:gd name="T13" fmla="*/ 2147483646 h 273"/>
                <a:gd name="T14" fmla="*/ 2147483646 w 117"/>
                <a:gd name="T15" fmla="*/ 2147483646 h 273"/>
                <a:gd name="T16" fmla="*/ 2147483646 w 117"/>
                <a:gd name="T17" fmla="*/ 2147483646 h 273"/>
                <a:gd name="T18" fmla="*/ 2147483646 w 117"/>
                <a:gd name="T19" fmla="*/ 2147483646 h 273"/>
                <a:gd name="T20" fmla="*/ 2147483646 w 117"/>
                <a:gd name="T21" fmla="*/ 2147483646 h 273"/>
                <a:gd name="T22" fmla="*/ 2147483646 w 117"/>
                <a:gd name="T23" fmla="*/ 2147483646 h 273"/>
                <a:gd name="T24" fmla="*/ 2147483646 w 117"/>
                <a:gd name="T25" fmla="*/ 2147483646 h 273"/>
                <a:gd name="T26" fmla="*/ 2147483646 w 117"/>
                <a:gd name="T27" fmla="*/ 0 h 273"/>
                <a:gd name="T28" fmla="*/ 2147483646 w 117"/>
                <a:gd name="T29" fmla="*/ 0 h 273"/>
                <a:gd name="T30" fmla="*/ 2147483646 w 117"/>
                <a:gd name="T31" fmla="*/ 2147483646 h 273"/>
                <a:gd name="T32" fmla="*/ 2147483646 w 117"/>
                <a:gd name="T33" fmla="*/ 2147483646 h 273"/>
                <a:gd name="T34" fmla="*/ 2147483646 w 117"/>
                <a:gd name="T35" fmla="*/ 2147483646 h 273"/>
                <a:gd name="T36" fmla="*/ 2147483646 w 117"/>
                <a:gd name="T37" fmla="*/ 2147483646 h 273"/>
                <a:gd name="T38" fmla="*/ 2147483646 w 117"/>
                <a:gd name="T39" fmla="*/ 2147483646 h 273"/>
                <a:gd name="T40" fmla="*/ 2147483646 w 117"/>
                <a:gd name="T41" fmla="*/ 2147483646 h 273"/>
                <a:gd name="T42" fmla="*/ 2147483646 w 117"/>
                <a:gd name="T43" fmla="*/ 2147483646 h 273"/>
                <a:gd name="T44" fmla="*/ 2147483646 w 117"/>
                <a:gd name="T45" fmla="*/ 2147483646 h 273"/>
                <a:gd name="T46" fmla="*/ 2147483646 w 117"/>
                <a:gd name="T47" fmla="*/ 2147483646 h 273"/>
                <a:gd name="T48" fmla="*/ 2147483646 w 117"/>
                <a:gd name="T49" fmla="*/ 2147483646 h 273"/>
                <a:gd name="T50" fmla="*/ 2147483646 w 117"/>
                <a:gd name="T51" fmla="*/ 2147483646 h 273"/>
                <a:gd name="T52" fmla="*/ 2147483646 w 117"/>
                <a:gd name="T53" fmla="*/ 2147483646 h 273"/>
                <a:gd name="T54" fmla="*/ 2147483646 w 117"/>
                <a:gd name="T55" fmla="*/ 2147483646 h 273"/>
                <a:gd name="T56" fmla="*/ 2147483646 w 117"/>
                <a:gd name="T57" fmla="*/ 2147483646 h 273"/>
                <a:gd name="T58" fmla="*/ 2147483646 w 117"/>
                <a:gd name="T59" fmla="*/ 2147483646 h 273"/>
                <a:gd name="T60" fmla="*/ 2147483646 w 117"/>
                <a:gd name="T61" fmla="*/ 2147483646 h 273"/>
                <a:gd name="T62" fmla="*/ 2147483646 w 117"/>
                <a:gd name="T63" fmla="*/ 2147483646 h 273"/>
                <a:gd name="T64" fmla="*/ 2147483646 w 117"/>
                <a:gd name="T65" fmla="*/ 2147483646 h 273"/>
                <a:gd name="T66" fmla="*/ 2147483646 w 117"/>
                <a:gd name="T67" fmla="*/ 2147483646 h 27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17"/>
                <a:gd name="T103" fmla="*/ 0 h 273"/>
                <a:gd name="T104" fmla="*/ 117 w 117"/>
                <a:gd name="T105" fmla="*/ 273 h 273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17" h="273">
                  <a:moveTo>
                    <a:pt x="31" y="226"/>
                  </a:moveTo>
                  <a:lnTo>
                    <a:pt x="16" y="189"/>
                  </a:lnTo>
                  <a:lnTo>
                    <a:pt x="21" y="168"/>
                  </a:lnTo>
                  <a:lnTo>
                    <a:pt x="10" y="151"/>
                  </a:lnTo>
                  <a:lnTo>
                    <a:pt x="0" y="138"/>
                  </a:lnTo>
                  <a:lnTo>
                    <a:pt x="4" y="126"/>
                  </a:lnTo>
                  <a:lnTo>
                    <a:pt x="3" y="106"/>
                  </a:lnTo>
                  <a:lnTo>
                    <a:pt x="4" y="84"/>
                  </a:lnTo>
                  <a:lnTo>
                    <a:pt x="19" y="78"/>
                  </a:lnTo>
                  <a:lnTo>
                    <a:pt x="34" y="55"/>
                  </a:lnTo>
                  <a:lnTo>
                    <a:pt x="28" y="31"/>
                  </a:lnTo>
                  <a:lnTo>
                    <a:pt x="28" y="13"/>
                  </a:lnTo>
                  <a:lnTo>
                    <a:pt x="52" y="12"/>
                  </a:lnTo>
                  <a:lnTo>
                    <a:pt x="61" y="0"/>
                  </a:lnTo>
                  <a:lnTo>
                    <a:pt x="76" y="0"/>
                  </a:lnTo>
                  <a:lnTo>
                    <a:pt x="84" y="13"/>
                  </a:lnTo>
                  <a:lnTo>
                    <a:pt x="81" y="30"/>
                  </a:lnTo>
                  <a:lnTo>
                    <a:pt x="88" y="42"/>
                  </a:lnTo>
                  <a:lnTo>
                    <a:pt x="109" y="34"/>
                  </a:lnTo>
                  <a:lnTo>
                    <a:pt x="117" y="54"/>
                  </a:lnTo>
                  <a:lnTo>
                    <a:pt x="109" y="64"/>
                  </a:lnTo>
                  <a:lnTo>
                    <a:pt x="97" y="73"/>
                  </a:lnTo>
                  <a:lnTo>
                    <a:pt x="96" y="121"/>
                  </a:lnTo>
                  <a:lnTo>
                    <a:pt x="111" y="133"/>
                  </a:lnTo>
                  <a:lnTo>
                    <a:pt x="114" y="148"/>
                  </a:lnTo>
                  <a:lnTo>
                    <a:pt x="108" y="172"/>
                  </a:lnTo>
                  <a:lnTo>
                    <a:pt x="106" y="202"/>
                  </a:lnTo>
                  <a:lnTo>
                    <a:pt x="94" y="225"/>
                  </a:lnTo>
                  <a:lnTo>
                    <a:pt x="82" y="246"/>
                  </a:lnTo>
                  <a:lnTo>
                    <a:pt x="69" y="255"/>
                  </a:lnTo>
                  <a:lnTo>
                    <a:pt x="57" y="270"/>
                  </a:lnTo>
                  <a:lnTo>
                    <a:pt x="42" y="273"/>
                  </a:lnTo>
                  <a:lnTo>
                    <a:pt x="33" y="250"/>
                  </a:lnTo>
                  <a:lnTo>
                    <a:pt x="31" y="226"/>
                  </a:lnTo>
                  <a:close/>
                </a:path>
              </a:pathLst>
            </a:custGeom>
            <a:grpFill/>
            <a:ln w="3175" cap="flat" cmpd="sng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2" name="Freeform 418"/>
            <p:cNvSpPr>
              <a:spLocks/>
            </p:cNvSpPr>
            <p:nvPr/>
          </p:nvSpPr>
          <p:spPr bwMode="auto">
            <a:xfrm>
              <a:off x="7681729" y="3354948"/>
              <a:ext cx="895534" cy="1000029"/>
            </a:xfrm>
            <a:custGeom>
              <a:avLst/>
              <a:gdLst>
                <a:gd name="T0" fmla="*/ 2147483646 w 1030"/>
                <a:gd name="T1" fmla="*/ 2147483646 h 1150"/>
                <a:gd name="T2" fmla="*/ 2147483646 w 1030"/>
                <a:gd name="T3" fmla="*/ 2147483646 h 1150"/>
                <a:gd name="T4" fmla="*/ 2147483646 w 1030"/>
                <a:gd name="T5" fmla="*/ 0 h 1150"/>
                <a:gd name="T6" fmla="*/ 2147483646 w 1030"/>
                <a:gd name="T7" fmla="*/ 2147483646 h 1150"/>
                <a:gd name="T8" fmla="*/ 2147483646 w 1030"/>
                <a:gd name="T9" fmla="*/ 2147483646 h 1150"/>
                <a:gd name="T10" fmla="*/ 2147483646 w 1030"/>
                <a:gd name="T11" fmla="*/ 2147483646 h 1150"/>
                <a:gd name="T12" fmla="*/ 2147483646 w 1030"/>
                <a:gd name="T13" fmla="*/ 2147483646 h 1150"/>
                <a:gd name="T14" fmla="*/ 2147483646 w 1030"/>
                <a:gd name="T15" fmla="*/ 2147483646 h 1150"/>
                <a:gd name="T16" fmla="*/ 2147483646 w 1030"/>
                <a:gd name="T17" fmla="*/ 2147483646 h 1150"/>
                <a:gd name="T18" fmla="*/ 2147483646 w 1030"/>
                <a:gd name="T19" fmla="*/ 2147483646 h 1150"/>
                <a:gd name="T20" fmla="*/ 2147483646 w 1030"/>
                <a:gd name="T21" fmla="*/ 2147483646 h 1150"/>
                <a:gd name="T22" fmla="*/ 2147483646 w 1030"/>
                <a:gd name="T23" fmla="*/ 2147483646 h 1150"/>
                <a:gd name="T24" fmla="*/ 2147483646 w 1030"/>
                <a:gd name="T25" fmla="*/ 2147483646 h 1150"/>
                <a:gd name="T26" fmla="*/ 2147483646 w 1030"/>
                <a:gd name="T27" fmla="*/ 2147483646 h 1150"/>
                <a:gd name="T28" fmla="*/ 2147483646 w 1030"/>
                <a:gd name="T29" fmla="*/ 2147483646 h 1150"/>
                <a:gd name="T30" fmla="*/ 2147483646 w 1030"/>
                <a:gd name="T31" fmla="*/ 2147483646 h 1150"/>
                <a:gd name="T32" fmla="*/ 2147483646 w 1030"/>
                <a:gd name="T33" fmla="*/ 2147483646 h 1150"/>
                <a:gd name="T34" fmla="*/ 2147483646 w 1030"/>
                <a:gd name="T35" fmla="*/ 2147483646 h 1150"/>
                <a:gd name="T36" fmla="*/ 2147483646 w 1030"/>
                <a:gd name="T37" fmla="*/ 2147483646 h 1150"/>
                <a:gd name="T38" fmla="*/ 2147483646 w 1030"/>
                <a:gd name="T39" fmla="*/ 2147483646 h 1150"/>
                <a:gd name="T40" fmla="*/ 2147483646 w 1030"/>
                <a:gd name="T41" fmla="*/ 2147483646 h 1150"/>
                <a:gd name="T42" fmla="*/ 2147483646 w 1030"/>
                <a:gd name="T43" fmla="*/ 2147483646 h 1150"/>
                <a:gd name="T44" fmla="*/ 2147483646 w 1030"/>
                <a:gd name="T45" fmla="*/ 2147483646 h 1150"/>
                <a:gd name="T46" fmla="*/ 2147483646 w 1030"/>
                <a:gd name="T47" fmla="*/ 2147483646 h 1150"/>
                <a:gd name="T48" fmla="*/ 2147483646 w 1030"/>
                <a:gd name="T49" fmla="*/ 2147483646 h 1150"/>
                <a:gd name="T50" fmla="*/ 2147483646 w 1030"/>
                <a:gd name="T51" fmla="*/ 2147483646 h 1150"/>
                <a:gd name="T52" fmla="*/ 2147483646 w 1030"/>
                <a:gd name="T53" fmla="*/ 2147483646 h 1150"/>
                <a:gd name="T54" fmla="*/ 2147483646 w 1030"/>
                <a:gd name="T55" fmla="*/ 2147483646 h 1150"/>
                <a:gd name="T56" fmla="*/ 2147483646 w 1030"/>
                <a:gd name="T57" fmla="*/ 2147483646 h 1150"/>
                <a:gd name="T58" fmla="*/ 2147483646 w 1030"/>
                <a:gd name="T59" fmla="*/ 2147483646 h 1150"/>
                <a:gd name="T60" fmla="*/ 2147483646 w 1030"/>
                <a:gd name="T61" fmla="*/ 2147483646 h 1150"/>
                <a:gd name="T62" fmla="*/ 2147483646 w 1030"/>
                <a:gd name="T63" fmla="*/ 2147483646 h 1150"/>
                <a:gd name="T64" fmla="*/ 2147483646 w 1030"/>
                <a:gd name="T65" fmla="*/ 2147483646 h 1150"/>
                <a:gd name="T66" fmla="*/ 2147483646 w 1030"/>
                <a:gd name="T67" fmla="*/ 2147483646 h 1150"/>
                <a:gd name="T68" fmla="*/ 2147483646 w 1030"/>
                <a:gd name="T69" fmla="*/ 2147483646 h 1150"/>
                <a:gd name="T70" fmla="*/ 2147483646 w 1030"/>
                <a:gd name="T71" fmla="*/ 2147483646 h 1150"/>
                <a:gd name="T72" fmla="*/ 2147483646 w 1030"/>
                <a:gd name="T73" fmla="*/ 2147483646 h 1150"/>
                <a:gd name="T74" fmla="*/ 2147483646 w 1030"/>
                <a:gd name="T75" fmla="*/ 2147483646 h 1150"/>
                <a:gd name="T76" fmla="*/ 2147483646 w 1030"/>
                <a:gd name="T77" fmla="*/ 2147483646 h 1150"/>
                <a:gd name="T78" fmla="*/ 2147483646 w 1030"/>
                <a:gd name="T79" fmla="*/ 2147483646 h 1150"/>
                <a:gd name="T80" fmla="*/ 2147483646 w 1030"/>
                <a:gd name="T81" fmla="*/ 2147483646 h 1150"/>
                <a:gd name="T82" fmla="*/ 2147483646 w 1030"/>
                <a:gd name="T83" fmla="*/ 2147483646 h 1150"/>
                <a:gd name="T84" fmla="*/ 2147483646 w 1030"/>
                <a:gd name="T85" fmla="*/ 2147483646 h 1150"/>
                <a:gd name="T86" fmla="*/ 2147483646 w 1030"/>
                <a:gd name="T87" fmla="*/ 2147483646 h 1150"/>
                <a:gd name="T88" fmla="*/ 2147483646 w 1030"/>
                <a:gd name="T89" fmla="*/ 2147483646 h 1150"/>
                <a:gd name="T90" fmla="*/ 2147483646 w 1030"/>
                <a:gd name="T91" fmla="*/ 2147483646 h 1150"/>
                <a:gd name="T92" fmla="*/ 2147483646 w 1030"/>
                <a:gd name="T93" fmla="*/ 2147483646 h 1150"/>
                <a:gd name="T94" fmla="*/ 2147483646 w 1030"/>
                <a:gd name="T95" fmla="*/ 2147483646 h 115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030"/>
                <a:gd name="T145" fmla="*/ 0 h 1150"/>
                <a:gd name="T146" fmla="*/ 1030 w 1030"/>
                <a:gd name="T147" fmla="*/ 1150 h 115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030" h="1150">
                  <a:moveTo>
                    <a:pt x="513" y="2"/>
                  </a:moveTo>
                  <a:lnTo>
                    <a:pt x="529" y="2"/>
                  </a:lnTo>
                  <a:lnTo>
                    <a:pt x="544" y="2"/>
                  </a:lnTo>
                  <a:lnTo>
                    <a:pt x="550" y="29"/>
                  </a:lnTo>
                  <a:lnTo>
                    <a:pt x="558" y="24"/>
                  </a:lnTo>
                  <a:lnTo>
                    <a:pt x="578" y="0"/>
                  </a:lnTo>
                  <a:lnTo>
                    <a:pt x="602" y="22"/>
                  </a:lnTo>
                  <a:lnTo>
                    <a:pt x="610" y="50"/>
                  </a:lnTo>
                  <a:lnTo>
                    <a:pt x="618" y="80"/>
                  </a:lnTo>
                  <a:lnTo>
                    <a:pt x="692" y="144"/>
                  </a:lnTo>
                  <a:lnTo>
                    <a:pt x="736" y="146"/>
                  </a:lnTo>
                  <a:lnTo>
                    <a:pt x="770" y="166"/>
                  </a:lnTo>
                  <a:lnTo>
                    <a:pt x="784" y="174"/>
                  </a:lnTo>
                  <a:lnTo>
                    <a:pt x="872" y="178"/>
                  </a:lnTo>
                  <a:lnTo>
                    <a:pt x="904" y="214"/>
                  </a:lnTo>
                  <a:lnTo>
                    <a:pt x="902" y="232"/>
                  </a:lnTo>
                  <a:lnTo>
                    <a:pt x="914" y="238"/>
                  </a:lnTo>
                  <a:lnTo>
                    <a:pt x="930" y="258"/>
                  </a:lnTo>
                  <a:lnTo>
                    <a:pt x="936" y="276"/>
                  </a:lnTo>
                  <a:lnTo>
                    <a:pt x="952" y="278"/>
                  </a:lnTo>
                  <a:lnTo>
                    <a:pt x="952" y="290"/>
                  </a:lnTo>
                  <a:lnTo>
                    <a:pt x="954" y="314"/>
                  </a:lnTo>
                  <a:lnTo>
                    <a:pt x="978" y="322"/>
                  </a:lnTo>
                  <a:lnTo>
                    <a:pt x="1000" y="328"/>
                  </a:lnTo>
                  <a:lnTo>
                    <a:pt x="1028" y="338"/>
                  </a:lnTo>
                  <a:lnTo>
                    <a:pt x="1030" y="356"/>
                  </a:lnTo>
                  <a:lnTo>
                    <a:pt x="1020" y="386"/>
                  </a:lnTo>
                  <a:lnTo>
                    <a:pt x="1002" y="400"/>
                  </a:lnTo>
                  <a:lnTo>
                    <a:pt x="1000" y="436"/>
                  </a:lnTo>
                  <a:lnTo>
                    <a:pt x="988" y="458"/>
                  </a:lnTo>
                  <a:lnTo>
                    <a:pt x="972" y="480"/>
                  </a:lnTo>
                  <a:lnTo>
                    <a:pt x="944" y="502"/>
                  </a:lnTo>
                  <a:lnTo>
                    <a:pt x="924" y="508"/>
                  </a:lnTo>
                  <a:lnTo>
                    <a:pt x="906" y="538"/>
                  </a:lnTo>
                  <a:lnTo>
                    <a:pt x="890" y="566"/>
                  </a:lnTo>
                  <a:lnTo>
                    <a:pt x="882" y="578"/>
                  </a:lnTo>
                  <a:lnTo>
                    <a:pt x="898" y="608"/>
                  </a:lnTo>
                  <a:lnTo>
                    <a:pt x="894" y="626"/>
                  </a:lnTo>
                  <a:lnTo>
                    <a:pt x="856" y="612"/>
                  </a:lnTo>
                  <a:lnTo>
                    <a:pt x="832" y="622"/>
                  </a:lnTo>
                  <a:lnTo>
                    <a:pt x="814" y="624"/>
                  </a:lnTo>
                  <a:lnTo>
                    <a:pt x="786" y="640"/>
                  </a:lnTo>
                  <a:lnTo>
                    <a:pt x="774" y="668"/>
                  </a:lnTo>
                  <a:lnTo>
                    <a:pt x="766" y="696"/>
                  </a:lnTo>
                  <a:lnTo>
                    <a:pt x="758" y="730"/>
                  </a:lnTo>
                  <a:lnTo>
                    <a:pt x="760" y="768"/>
                  </a:lnTo>
                  <a:lnTo>
                    <a:pt x="764" y="810"/>
                  </a:lnTo>
                  <a:lnTo>
                    <a:pt x="772" y="828"/>
                  </a:lnTo>
                  <a:lnTo>
                    <a:pt x="754" y="836"/>
                  </a:lnTo>
                  <a:lnTo>
                    <a:pt x="724" y="838"/>
                  </a:lnTo>
                  <a:lnTo>
                    <a:pt x="688" y="844"/>
                  </a:lnTo>
                  <a:lnTo>
                    <a:pt x="640" y="852"/>
                  </a:lnTo>
                  <a:lnTo>
                    <a:pt x="638" y="866"/>
                  </a:lnTo>
                  <a:lnTo>
                    <a:pt x="624" y="876"/>
                  </a:lnTo>
                  <a:lnTo>
                    <a:pt x="612" y="886"/>
                  </a:lnTo>
                  <a:lnTo>
                    <a:pt x="610" y="946"/>
                  </a:lnTo>
                  <a:lnTo>
                    <a:pt x="594" y="960"/>
                  </a:lnTo>
                  <a:lnTo>
                    <a:pt x="564" y="970"/>
                  </a:lnTo>
                  <a:lnTo>
                    <a:pt x="524" y="974"/>
                  </a:lnTo>
                  <a:lnTo>
                    <a:pt x="516" y="994"/>
                  </a:lnTo>
                  <a:lnTo>
                    <a:pt x="466" y="986"/>
                  </a:lnTo>
                  <a:lnTo>
                    <a:pt x="446" y="998"/>
                  </a:lnTo>
                  <a:lnTo>
                    <a:pt x="436" y="1032"/>
                  </a:lnTo>
                  <a:lnTo>
                    <a:pt x="434" y="1066"/>
                  </a:lnTo>
                  <a:lnTo>
                    <a:pt x="406" y="1096"/>
                  </a:lnTo>
                  <a:lnTo>
                    <a:pt x="364" y="1106"/>
                  </a:lnTo>
                  <a:lnTo>
                    <a:pt x="286" y="1102"/>
                  </a:lnTo>
                  <a:lnTo>
                    <a:pt x="256" y="1118"/>
                  </a:lnTo>
                  <a:lnTo>
                    <a:pt x="234" y="1120"/>
                  </a:lnTo>
                  <a:lnTo>
                    <a:pt x="218" y="1136"/>
                  </a:lnTo>
                  <a:lnTo>
                    <a:pt x="190" y="1124"/>
                  </a:lnTo>
                  <a:lnTo>
                    <a:pt x="142" y="1150"/>
                  </a:lnTo>
                  <a:lnTo>
                    <a:pt x="124" y="1120"/>
                  </a:lnTo>
                  <a:lnTo>
                    <a:pt x="92" y="1088"/>
                  </a:lnTo>
                  <a:lnTo>
                    <a:pt x="114" y="1058"/>
                  </a:lnTo>
                  <a:lnTo>
                    <a:pt x="24" y="928"/>
                  </a:lnTo>
                  <a:lnTo>
                    <a:pt x="0" y="888"/>
                  </a:lnTo>
                  <a:lnTo>
                    <a:pt x="14" y="818"/>
                  </a:lnTo>
                  <a:lnTo>
                    <a:pt x="200" y="764"/>
                  </a:lnTo>
                  <a:lnTo>
                    <a:pt x="252" y="728"/>
                  </a:lnTo>
                  <a:lnTo>
                    <a:pt x="406" y="694"/>
                  </a:lnTo>
                  <a:lnTo>
                    <a:pt x="490" y="412"/>
                  </a:lnTo>
                  <a:lnTo>
                    <a:pt x="410" y="332"/>
                  </a:lnTo>
                  <a:lnTo>
                    <a:pt x="412" y="312"/>
                  </a:lnTo>
                  <a:lnTo>
                    <a:pt x="424" y="296"/>
                  </a:lnTo>
                  <a:lnTo>
                    <a:pt x="428" y="268"/>
                  </a:lnTo>
                  <a:lnTo>
                    <a:pt x="454" y="186"/>
                  </a:lnTo>
                  <a:lnTo>
                    <a:pt x="452" y="168"/>
                  </a:lnTo>
                  <a:lnTo>
                    <a:pt x="464" y="164"/>
                  </a:lnTo>
                  <a:lnTo>
                    <a:pt x="464" y="142"/>
                  </a:lnTo>
                  <a:lnTo>
                    <a:pt x="444" y="138"/>
                  </a:lnTo>
                  <a:lnTo>
                    <a:pt x="466" y="120"/>
                  </a:lnTo>
                  <a:lnTo>
                    <a:pt x="526" y="120"/>
                  </a:lnTo>
                  <a:lnTo>
                    <a:pt x="529" y="105"/>
                  </a:lnTo>
                  <a:lnTo>
                    <a:pt x="504" y="89"/>
                  </a:lnTo>
                  <a:lnTo>
                    <a:pt x="508" y="24"/>
                  </a:lnTo>
                  <a:lnTo>
                    <a:pt x="513" y="2"/>
                  </a:lnTo>
                  <a:close/>
                </a:path>
              </a:pathLst>
            </a:custGeom>
            <a:grpFill/>
            <a:ln w="3175" cap="flat" cmpd="sng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3" name="Freeform 419"/>
            <p:cNvSpPr>
              <a:spLocks/>
            </p:cNvSpPr>
            <p:nvPr/>
          </p:nvSpPr>
          <p:spPr bwMode="auto">
            <a:xfrm>
              <a:off x="6629919" y="4064207"/>
              <a:ext cx="1171396" cy="764968"/>
            </a:xfrm>
            <a:custGeom>
              <a:avLst/>
              <a:gdLst>
                <a:gd name="T0" fmla="*/ 2147483646 w 1347"/>
                <a:gd name="T1" fmla="*/ 2147483646 h 879"/>
                <a:gd name="T2" fmla="*/ 2147483646 w 1347"/>
                <a:gd name="T3" fmla="*/ 2147483646 h 879"/>
                <a:gd name="T4" fmla="*/ 2147483646 w 1347"/>
                <a:gd name="T5" fmla="*/ 2147483646 h 879"/>
                <a:gd name="T6" fmla="*/ 2147483646 w 1347"/>
                <a:gd name="T7" fmla="*/ 2147483646 h 879"/>
                <a:gd name="T8" fmla="*/ 2147483646 w 1347"/>
                <a:gd name="T9" fmla="*/ 2147483646 h 879"/>
                <a:gd name="T10" fmla="*/ 2147483646 w 1347"/>
                <a:gd name="T11" fmla="*/ 2147483646 h 879"/>
                <a:gd name="T12" fmla="*/ 2147483646 w 1347"/>
                <a:gd name="T13" fmla="*/ 0 h 879"/>
                <a:gd name="T14" fmla="*/ 2147483646 w 1347"/>
                <a:gd name="T15" fmla="*/ 2147483646 h 879"/>
                <a:gd name="T16" fmla="*/ 2147483646 w 1347"/>
                <a:gd name="T17" fmla="*/ 2147483646 h 879"/>
                <a:gd name="T18" fmla="*/ 2147483646 w 1347"/>
                <a:gd name="T19" fmla="*/ 2147483646 h 879"/>
                <a:gd name="T20" fmla="*/ 2147483646 w 1347"/>
                <a:gd name="T21" fmla="*/ 2147483646 h 879"/>
                <a:gd name="T22" fmla="*/ 2147483646 w 1347"/>
                <a:gd name="T23" fmla="*/ 2147483646 h 879"/>
                <a:gd name="T24" fmla="*/ 2147483646 w 1347"/>
                <a:gd name="T25" fmla="*/ 2147483646 h 879"/>
                <a:gd name="T26" fmla="*/ 2147483646 w 1347"/>
                <a:gd name="T27" fmla="*/ 2147483646 h 879"/>
                <a:gd name="T28" fmla="*/ 2147483646 w 1347"/>
                <a:gd name="T29" fmla="*/ 2147483646 h 879"/>
                <a:gd name="T30" fmla="*/ 2147483646 w 1347"/>
                <a:gd name="T31" fmla="*/ 2147483646 h 879"/>
                <a:gd name="T32" fmla="*/ 2147483646 w 1347"/>
                <a:gd name="T33" fmla="*/ 2147483646 h 879"/>
                <a:gd name="T34" fmla="*/ 2147483646 w 1347"/>
                <a:gd name="T35" fmla="*/ 2147483646 h 879"/>
                <a:gd name="T36" fmla="*/ 2147483646 w 1347"/>
                <a:gd name="T37" fmla="*/ 2147483646 h 879"/>
                <a:gd name="T38" fmla="*/ 2147483646 w 1347"/>
                <a:gd name="T39" fmla="*/ 2147483646 h 879"/>
                <a:gd name="T40" fmla="*/ 2147483646 w 1347"/>
                <a:gd name="T41" fmla="*/ 2147483646 h 879"/>
                <a:gd name="T42" fmla="*/ 2147483646 w 1347"/>
                <a:gd name="T43" fmla="*/ 2147483646 h 879"/>
                <a:gd name="T44" fmla="*/ 2147483646 w 1347"/>
                <a:gd name="T45" fmla="*/ 2147483646 h 879"/>
                <a:gd name="T46" fmla="*/ 2147483646 w 1347"/>
                <a:gd name="T47" fmla="*/ 2147483646 h 879"/>
                <a:gd name="T48" fmla="*/ 2147483646 w 1347"/>
                <a:gd name="T49" fmla="*/ 2147483646 h 879"/>
                <a:gd name="T50" fmla="*/ 2147483646 w 1347"/>
                <a:gd name="T51" fmla="*/ 2147483646 h 879"/>
                <a:gd name="T52" fmla="*/ 2147483646 w 1347"/>
                <a:gd name="T53" fmla="*/ 2147483646 h 879"/>
                <a:gd name="T54" fmla="*/ 2147483646 w 1347"/>
                <a:gd name="T55" fmla="*/ 2147483646 h 879"/>
                <a:gd name="T56" fmla="*/ 2147483646 w 1347"/>
                <a:gd name="T57" fmla="*/ 2147483646 h 879"/>
                <a:gd name="T58" fmla="*/ 2147483646 w 1347"/>
                <a:gd name="T59" fmla="*/ 2147483646 h 879"/>
                <a:gd name="T60" fmla="*/ 2147483646 w 1347"/>
                <a:gd name="T61" fmla="*/ 2147483646 h 879"/>
                <a:gd name="T62" fmla="*/ 2147483646 w 1347"/>
                <a:gd name="T63" fmla="*/ 2147483646 h 879"/>
                <a:gd name="T64" fmla="*/ 2147483646 w 1347"/>
                <a:gd name="T65" fmla="*/ 2147483646 h 879"/>
                <a:gd name="T66" fmla="*/ 2147483646 w 1347"/>
                <a:gd name="T67" fmla="*/ 2147483646 h 879"/>
                <a:gd name="T68" fmla="*/ 2147483646 w 1347"/>
                <a:gd name="T69" fmla="*/ 2147483646 h 879"/>
                <a:gd name="T70" fmla="*/ 2147483646 w 1347"/>
                <a:gd name="T71" fmla="*/ 2147483646 h 879"/>
                <a:gd name="T72" fmla="*/ 2147483646 w 1347"/>
                <a:gd name="T73" fmla="*/ 2147483646 h 879"/>
                <a:gd name="T74" fmla="*/ 2147483646 w 1347"/>
                <a:gd name="T75" fmla="*/ 2147483646 h 879"/>
                <a:gd name="T76" fmla="*/ 2147483646 w 1347"/>
                <a:gd name="T77" fmla="*/ 2147483646 h 879"/>
                <a:gd name="T78" fmla="*/ 2147483646 w 1347"/>
                <a:gd name="T79" fmla="*/ 2147483646 h 879"/>
                <a:gd name="T80" fmla="*/ 2147483646 w 1347"/>
                <a:gd name="T81" fmla="*/ 2147483646 h 879"/>
                <a:gd name="T82" fmla="*/ 2147483646 w 1347"/>
                <a:gd name="T83" fmla="*/ 2147483646 h 879"/>
                <a:gd name="T84" fmla="*/ 2147483646 w 1347"/>
                <a:gd name="T85" fmla="*/ 2147483646 h 879"/>
                <a:gd name="T86" fmla="*/ 0 w 1347"/>
                <a:gd name="T87" fmla="*/ 2147483646 h 879"/>
                <a:gd name="T88" fmla="*/ 2147483646 w 1347"/>
                <a:gd name="T89" fmla="*/ 2147483646 h 879"/>
                <a:gd name="T90" fmla="*/ 2147483646 w 1347"/>
                <a:gd name="T91" fmla="*/ 2147483646 h 879"/>
                <a:gd name="T92" fmla="*/ 2147483646 w 1347"/>
                <a:gd name="T93" fmla="*/ 2147483646 h 879"/>
                <a:gd name="T94" fmla="*/ 2147483646 w 1347"/>
                <a:gd name="T95" fmla="*/ 2147483646 h 879"/>
                <a:gd name="T96" fmla="*/ 2147483646 w 1347"/>
                <a:gd name="T97" fmla="*/ 2147483646 h 879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347"/>
                <a:gd name="T148" fmla="*/ 0 h 879"/>
                <a:gd name="T149" fmla="*/ 1347 w 1347"/>
                <a:gd name="T150" fmla="*/ 879 h 879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347" h="879">
                  <a:moveTo>
                    <a:pt x="22" y="365"/>
                  </a:moveTo>
                  <a:lnTo>
                    <a:pt x="51" y="338"/>
                  </a:lnTo>
                  <a:lnTo>
                    <a:pt x="79" y="323"/>
                  </a:lnTo>
                  <a:lnTo>
                    <a:pt x="66" y="278"/>
                  </a:lnTo>
                  <a:lnTo>
                    <a:pt x="79" y="251"/>
                  </a:lnTo>
                  <a:lnTo>
                    <a:pt x="70" y="206"/>
                  </a:lnTo>
                  <a:lnTo>
                    <a:pt x="100" y="191"/>
                  </a:lnTo>
                  <a:lnTo>
                    <a:pt x="129" y="227"/>
                  </a:lnTo>
                  <a:lnTo>
                    <a:pt x="172" y="234"/>
                  </a:lnTo>
                  <a:lnTo>
                    <a:pt x="228" y="222"/>
                  </a:lnTo>
                  <a:lnTo>
                    <a:pt x="481" y="375"/>
                  </a:lnTo>
                  <a:lnTo>
                    <a:pt x="474" y="473"/>
                  </a:lnTo>
                  <a:lnTo>
                    <a:pt x="793" y="113"/>
                  </a:lnTo>
                  <a:lnTo>
                    <a:pt x="1225" y="0"/>
                  </a:lnTo>
                  <a:lnTo>
                    <a:pt x="1210" y="72"/>
                  </a:lnTo>
                  <a:lnTo>
                    <a:pt x="1327" y="243"/>
                  </a:lnTo>
                  <a:lnTo>
                    <a:pt x="1305" y="276"/>
                  </a:lnTo>
                  <a:lnTo>
                    <a:pt x="1347" y="318"/>
                  </a:lnTo>
                  <a:lnTo>
                    <a:pt x="1312" y="348"/>
                  </a:lnTo>
                  <a:lnTo>
                    <a:pt x="1270" y="366"/>
                  </a:lnTo>
                  <a:lnTo>
                    <a:pt x="1234" y="426"/>
                  </a:lnTo>
                  <a:lnTo>
                    <a:pt x="1249" y="461"/>
                  </a:lnTo>
                  <a:lnTo>
                    <a:pt x="1255" y="470"/>
                  </a:lnTo>
                  <a:lnTo>
                    <a:pt x="1236" y="468"/>
                  </a:lnTo>
                  <a:lnTo>
                    <a:pt x="1210" y="498"/>
                  </a:lnTo>
                  <a:lnTo>
                    <a:pt x="1176" y="498"/>
                  </a:lnTo>
                  <a:lnTo>
                    <a:pt x="1168" y="518"/>
                  </a:lnTo>
                  <a:lnTo>
                    <a:pt x="1140" y="516"/>
                  </a:lnTo>
                  <a:lnTo>
                    <a:pt x="1080" y="548"/>
                  </a:lnTo>
                  <a:lnTo>
                    <a:pt x="1029" y="546"/>
                  </a:lnTo>
                  <a:lnTo>
                    <a:pt x="1009" y="564"/>
                  </a:lnTo>
                  <a:lnTo>
                    <a:pt x="987" y="564"/>
                  </a:lnTo>
                  <a:lnTo>
                    <a:pt x="993" y="584"/>
                  </a:lnTo>
                  <a:lnTo>
                    <a:pt x="928" y="582"/>
                  </a:lnTo>
                  <a:lnTo>
                    <a:pt x="897" y="609"/>
                  </a:lnTo>
                  <a:lnTo>
                    <a:pt x="867" y="612"/>
                  </a:lnTo>
                  <a:lnTo>
                    <a:pt x="846" y="617"/>
                  </a:lnTo>
                  <a:lnTo>
                    <a:pt x="832" y="620"/>
                  </a:lnTo>
                  <a:lnTo>
                    <a:pt x="825" y="639"/>
                  </a:lnTo>
                  <a:lnTo>
                    <a:pt x="822" y="656"/>
                  </a:lnTo>
                  <a:lnTo>
                    <a:pt x="784" y="686"/>
                  </a:lnTo>
                  <a:lnTo>
                    <a:pt x="763" y="686"/>
                  </a:lnTo>
                  <a:lnTo>
                    <a:pt x="759" y="695"/>
                  </a:lnTo>
                  <a:lnTo>
                    <a:pt x="753" y="684"/>
                  </a:lnTo>
                  <a:lnTo>
                    <a:pt x="745" y="692"/>
                  </a:lnTo>
                  <a:lnTo>
                    <a:pt x="732" y="684"/>
                  </a:lnTo>
                  <a:lnTo>
                    <a:pt x="702" y="680"/>
                  </a:lnTo>
                  <a:lnTo>
                    <a:pt x="682" y="690"/>
                  </a:lnTo>
                  <a:lnTo>
                    <a:pt x="679" y="701"/>
                  </a:lnTo>
                  <a:lnTo>
                    <a:pt x="664" y="701"/>
                  </a:lnTo>
                  <a:lnTo>
                    <a:pt x="645" y="714"/>
                  </a:lnTo>
                  <a:lnTo>
                    <a:pt x="631" y="729"/>
                  </a:lnTo>
                  <a:lnTo>
                    <a:pt x="612" y="734"/>
                  </a:lnTo>
                  <a:lnTo>
                    <a:pt x="600" y="734"/>
                  </a:lnTo>
                  <a:lnTo>
                    <a:pt x="579" y="755"/>
                  </a:lnTo>
                  <a:lnTo>
                    <a:pt x="564" y="752"/>
                  </a:lnTo>
                  <a:lnTo>
                    <a:pt x="543" y="764"/>
                  </a:lnTo>
                  <a:lnTo>
                    <a:pt x="420" y="762"/>
                  </a:lnTo>
                  <a:lnTo>
                    <a:pt x="384" y="792"/>
                  </a:lnTo>
                  <a:lnTo>
                    <a:pt x="364" y="798"/>
                  </a:lnTo>
                  <a:lnTo>
                    <a:pt x="364" y="816"/>
                  </a:lnTo>
                  <a:lnTo>
                    <a:pt x="342" y="816"/>
                  </a:lnTo>
                  <a:lnTo>
                    <a:pt x="315" y="849"/>
                  </a:lnTo>
                  <a:lnTo>
                    <a:pt x="316" y="864"/>
                  </a:lnTo>
                  <a:lnTo>
                    <a:pt x="300" y="854"/>
                  </a:lnTo>
                  <a:lnTo>
                    <a:pt x="289" y="861"/>
                  </a:lnTo>
                  <a:lnTo>
                    <a:pt x="270" y="851"/>
                  </a:lnTo>
                  <a:lnTo>
                    <a:pt x="253" y="852"/>
                  </a:lnTo>
                  <a:lnTo>
                    <a:pt x="249" y="867"/>
                  </a:lnTo>
                  <a:lnTo>
                    <a:pt x="237" y="863"/>
                  </a:lnTo>
                  <a:lnTo>
                    <a:pt x="214" y="879"/>
                  </a:lnTo>
                  <a:lnTo>
                    <a:pt x="172" y="879"/>
                  </a:lnTo>
                  <a:lnTo>
                    <a:pt x="166" y="861"/>
                  </a:lnTo>
                  <a:lnTo>
                    <a:pt x="115" y="866"/>
                  </a:lnTo>
                  <a:lnTo>
                    <a:pt x="115" y="848"/>
                  </a:lnTo>
                  <a:lnTo>
                    <a:pt x="94" y="822"/>
                  </a:lnTo>
                  <a:lnTo>
                    <a:pt x="81" y="804"/>
                  </a:lnTo>
                  <a:lnTo>
                    <a:pt x="82" y="699"/>
                  </a:lnTo>
                  <a:lnTo>
                    <a:pt x="63" y="699"/>
                  </a:lnTo>
                  <a:lnTo>
                    <a:pt x="67" y="668"/>
                  </a:lnTo>
                  <a:lnTo>
                    <a:pt x="46" y="648"/>
                  </a:lnTo>
                  <a:lnTo>
                    <a:pt x="49" y="587"/>
                  </a:lnTo>
                  <a:lnTo>
                    <a:pt x="31" y="588"/>
                  </a:lnTo>
                  <a:lnTo>
                    <a:pt x="34" y="569"/>
                  </a:lnTo>
                  <a:lnTo>
                    <a:pt x="30" y="545"/>
                  </a:lnTo>
                  <a:lnTo>
                    <a:pt x="12" y="533"/>
                  </a:lnTo>
                  <a:lnTo>
                    <a:pt x="0" y="537"/>
                  </a:lnTo>
                  <a:lnTo>
                    <a:pt x="0" y="509"/>
                  </a:lnTo>
                  <a:lnTo>
                    <a:pt x="12" y="503"/>
                  </a:lnTo>
                  <a:lnTo>
                    <a:pt x="18" y="491"/>
                  </a:lnTo>
                  <a:lnTo>
                    <a:pt x="15" y="471"/>
                  </a:lnTo>
                  <a:lnTo>
                    <a:pt x="1" y="461"/>
                  </a:lnTo>
                  <a:lnTo>
                    <a:pt x="18" y="444"/>
                  </a:lnTo>
                  <a:lnTo>
                    <a:pt x="27" y="429"/>
                  </a:lnTo>
                  <a:lnTo>
                    <a:pt x="33" y="411"/>
                  </a:lnTo>
                  <a:lnTo>
                    <a:pt x="24" y="390"/>
                  </a:lnTo>
                  <a:lnTo>
                    <a:pt x="19" y="377"/>
                  </a:lnTo>
                  <a:lnTo>
                    <a:pt x="22" y="365"/>
                  </a:lnTo>
                  <a:close/>
                </a:path>
              </a:pathLst>
            </a:custGeom>
            <a:grpFill/>
            <a:ln w="3175" cap="flat" cmpd="sng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4" name="Freeform 420"/>
            <p:cNvSpPr>
              <a:spLocks/>
            </p:cNvSpPr>
            <p:nvPr/>
          </p:nvSpPr>
          <p:spPr bwMode="auto">
            <a:xfrm>
              <a:off x="7510504" y="3155623"/>
              <a:ext cx="28350" cy="67528"/>
            </a:xfrm>
            <a:custGeom>
              <a:avLst/>
              <a:gdLst>
                <a:gd name="T0" fmla="*/ 2147483646 w 1224"/>
                <a:gd name="T1" fmla="*/ 2147483646 h 2844"/>
                <a:gd name="T2" fmla="*/ 2147483646 w 1224"/>
                <a:gd name="T3" fmla="*/ 2147483646 h 2844"/>
                <a:gd name="T4" fmla="*/ 2147483646 w 1224"/>
                <a:gd name="T5" fmla="*/ 2147483646 h 2844"/>
                <a:gd name="T6" fmla="*/ 2147483646 w 1224"/>
                <a:gd name="T7" fmla="*/ 2147483646 h 2844"/>
                <a:gd name="T8" fmla="*/ 2147483646 w 1224"/>
                <a:gd name="T9" fmla="*/ 2147483646 h 2844"/>
                <a:gd name="T10" fmla="*/ 2147483646 w 1224"/>
                <a:gd name="T11" fmla="*/ 2147483646 h 2844"/>
                <a:gd name="T12" fmla="*/ 2147483646 w 1224"/>
                <a:gd name="T13" fmla="*/ 2147483646 h 2844"/>
                <a:gd name="T14" fmla="*/ 2147483646 w 1224"/>
                <a:gd name="T15" fmla="*/ 2147483646 h 2844"/>
                <a:gd name="T16" fmla="*/ 2147483646 w 1224"/>
                <a:gd name="T17" fmla="*/ 2147483646 h 2844"/>
                <a:gd name="T18" fmla="*/ 386295513 w 1224"/>
                <a:gd name="T19" fmla="*/ 2147483646 h 2844"/>
                <a:gd name="T20" fmla="*/ 1119190607 w 1224"/>
                <a:gd name="T21" fmla="*/ 2147483646 h 2844"/>
                <a:gd name="T22" fmla="*/ 2147483646 w 1224"/>
                <a:gd name="T23" fmla="*/ 2147483646 h 2844"/>
                <a:gd name="T24" fmla="*/ 0 w 1224"/>
                <a:gd name="T25" fmla="*/ 2147483646 h 2844"/>
                <a:gd name="T26" fmla="*/ 2147483646 w 1224"/>
                <a:gd name="T27" fmla="*/ 2147483646 h 2844"/>
                <a:gd name="T28" fmla="*/ 2147483646 w 1224"/>
                <a:gd name="T29" fmla="*/ 2147483646 h 2844"/>
                <a:gd name="T30" fmla="*/ 2147483646 w 1224"/>
                <a:gd name="T31" fmla="*/ 2147483646 h 2844"/>
                <a:gd name="T32" fmla="*/ 2147483646 w 1224"/>
                <a:gd name="T33" fmla="*/ 2147483646 h 2844"/>
                <a:gd name="T34" fmla="*/ 2147483646 w 1224"/>
                <a:gd name="T35" fmla="*/ 2147483646 h 2844"/>
                <a:gd name="T36" fmla="*/ 2147483646 w 1224"/>
                <a:gd name="T37" fmla="*/ 2147483646 h 2844"/>
                <a:gd name="T38" fmla="*/ 2147483646 w 1224"/>
                <a:gd name="T39" fmla="*/ 2147483646 h 2844"/>
                <a:gd name="T40" fmla="*/ 2147483646 w 1224"/>
                <a:gd name="T41" fmla="*/ 2147483646 h 2844"/>
                <a:gd name="T42" fmla="*/ 2147483646 w 1224"/>
                <a:gd name="T43" fmla="*/ 2147483646 h 2844"/>
                <a:gd name="T44" fmla="*/ 2147483646 w 1224"/>
                <a:gd name="T45" fmla="*/ 2147483646 h 2844"/>
                <a:gd name="T46" fmla="*/ 2147483646 w 1224"/>
                <a:gd name="T47" fmla="*/ 2147483646 h 2844"/>
                <a:gd name="T48" fmla="*/ 2147483646 w 1224"/>
                <a:gd name="T49" fmla="*/ 2147483646 h 2844"/>
                <a:gd name="T50" fmla="*/ 2147483646 w 1224"/>
                <a:gd name="T51" fmla="*/ 2147483646 h 2844"/>
                <a:gd name="T52" fmla="*/ 2147483646 w 1224"/>
                <a:gd name="T53" fmla="*/ 2147483646 h 2844"/>
                <a:gd name="T54" fmla="*/ 2147483646 w 1224"/>
                <a:gd name="T55" fmla="*/ 2147483646 h 2844"/>
                <a:gd name="T56" fmla="*/ 2147483646 w 1224"/>
                <a:gd name="T57" fmla="*/ 2147483646 h 2844"/>
                <a:gd name="T58" fmla="*/ 2147483646 w 1224"/>
                <a:gd name="T59" fmla="*/ 2147483646 h 2844"/>
                <a:gd name="T60" fmla="*/ 2147483646 w 1224"/>
                <a:gd name="T61" fmla="*/ 2147483646 h 2844"/>
                <a:gd name="T62" fmla="*/ 2147483646 w 1224"/>
                <a:gd name="T63" fmla="*/ 2147483646 h 2844"/>
                <a:gd name="T64" fmla="*/ 2147483646 w 1224"/>
                <a:gd name="T65" fmla="*/ 2147483646 h 2844"/>
                <a:gd name="T66" fmla="*/ 2147483646 w 1224"/>
                <a:gd name="T67" fmla="*/ 2147483646 h 2844"/>
                <a:gd name="T68" fmla="*/ 2147483646 w 1224"/>
                <a:gd name="T69" fmla="*/ 2147483646 h 2844"/>
                <a:gd name="T70" fmla="*/ 2147483646 w 1224"/>
                <a:gd name="T71" fmla="*/ 2147483646 h 2844"/>
                <a:gd name="T72" fmla="*/ 2147483646 w 1224"/>
                <a:gd name="T73" fmla="*/ 2147483646 h 2844"/>
                <a:gd name="T74" fmla="*/ 2147483646 w 1224"/>
                <a:gd name="T75" fmla="*/ 2147483646 h 2844"/>
                <a:gd name="T76" fmla="*/ 2147483646 w 1224"/>
                <a:gd name="T77" fmla="*/ 2147483646 h 2844"/>
                <a:gd name="T78" fmla="*/ 2147483646 w 1224"/>
                <a:gd name="T79" fmla="*/ 2147483646 h 2844"/>
                <a:gd name="T80" fmla="*/ 2147483646 w 1224"/>
                <a:gd name="T81" fmla="*/ 2147483646 h 2844"/>
                <a:gd name="T82" fmla="*/ 2147483646 w 1224"/>
                <a:gd name="T83" fmla="*/ 2147483646 h 2844"/>
                <a:gd name="T84" fmla="*/ 2147483646 w 1224"/>
                <a:gd name="T85" fmla="*/ 2147483646 h 2844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224"/>
                <a:gd name="T130" fmla="*/ 0 h 2844"/>
                <a:gd name="T131" fmla="*/ 1224 w 1224"/>
                <a:gd name="T132" fmla="*/ 2844 h 2844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224" h="2844">
                  <a:moveTo>
                    <a:pt x="726" y="2844"/>
                  </a:moveTo>
                  <a:lnTo>
                    <a:pt x="708" y="2784"/>
                  </a:lnTo>
                  <a:lnTo>
                    <a:pt x="678" y="2742"/>
                  </a:lnTo>
                  <a:lnTo>
                    <a:pt x="648" y="2664"/>
                  </a:lnTo>
                  <a:lnTo>
                    <a:pt x="624" y="2574"/>
                  </a:lnTo>
                  <a:lnTo>
                    <a:pt x="606" y="2442"/>
                  </a:lnTo>
                  <a:lnTo>
                    <a:pt x="474" y="2244"/>
                  </a:lnTo>
                  <a:lnTo>
                    <a:pt x="432" y="2142"/>
                  </a:lnTo>
                  <a:lnTo>
                    <a:pt x="402" y="2166"/>
                  </a:lnTo>
                  <a:lnTo>
                    <a:pt x="432" y="2202"/>
                  </a:lnTo>
                  <a:lnTo>
                    <a:pt x="312" y="2064"/>
                  </a:lnTo>
                  <a:lnTo>
                    <a:pt x="246" y="1992"/>
                  </a:lnTo>
                  <a:lnTo>
                    <a:pt x="168" y="1962"/>
                  </a:lnTo>
                  <a:lnTo>
                    <a:pt x="90" y="1848"/>
                  </a:lnTo>
                  <a:lnTo>
                    <a:pt x="60" y="1644"/>
                  </a:lnTo>
                  <a:lnTo>
                    <a:pt x="96" y="1614"/>
                  </a:lnTo>
                  <a:lnTo>
                    <a:pt x="144" y="1530"/>
                  </a:lnTo>
                  <a:lnTo>
                    <a:pt x="162" y="1476"/>
                  </a:lnTo>
                  <a:lnTo>
                    <a:pt x="162" y="1410"/>
                  </a:lnTo>
                  <a:lnTo>
                    <a:pt x="222" y="1296"/>
                  </a:lnTo>
                  <a:lnTo>
                    <a:pt x="228" y="1254"/>
                  </a:lnTo>
                  <a:lnTo>
                    <a:pt x="204" y="1206"/>
                  </a:lnTo>
                  <a:lnTo>
                    <a:pt x="204" y="1134"/>
                  </a:lnTo>
                  <a:lnTo>
                    <a:pt x="180" y="954"/>
                  </a:lnTo>
                  <a:lnTo>
                    <a:pt x="162" y="906"/>
                  </a:lnTo>
                  <a:lnTo>
                    <a:pt x="126" y="846"/>
                  </a:lnTo>
                  <a:lnTo>
                    <a:pt x="90" y="792"/>
                  </a:lnTo>
                  <a:lnTo>
                    <a:pt x="66" y="738"/>
                  </a:lnTo>
                  <a:lnTo>
                    <a:pt x="42" y="702"/>
                  </a:lnTo>
                  <a:lnTo>
                    <a:pt x="6" y="714"/>
                  </a:lnTo>
                  <a:lnTo>
                    <a:pt x="36" y="666"/>
                  </a:lnTo>
                  <a:lnTo>
                    <a:pt x="0" y="552"/>
                  </a:lnTo>
                  <a:lnTo>
                    <a:pt x="18" y="498"/>
                  </a:lnTo>
                  <a:lnTo>
                    <a:pt x="24" y="438"/>
                  </a:lnTo>
                  <a:lnTo>
                    <a:pt x="54" y="390"/>
                  </a:lnTo>
                  <a:lnTo>
                    <a:pt x="48" y="342"/>
                  </a:lnTo>
                  <a:lnTo>
                    <a:pt x="42" y="294"/>
                  </a:lnTo>
                  <a:lnTo>
                    <a:pt x="6" y="270"/>
                  </a:lnTo>
                  <a:lnTo>
                    <a:pt x="0" y="192"/>
                  </a:lnTo>
                  <a:lnTo>
                    <a:pt x="66" y="150"/>
                  </a:lnTo>
                  <a:lnTo>
                    <a:pt x="96" y="126"/>
                  </a:lnTo>
                  <a:lnTo>
                    <a:pt x="180" y="96"/>
                  </a:lnTo>
                  <a:lnTo>
                    <a:pt x="420" y="78"/>
                  </a:lnTo>
                  <a:lnTo>
                    <a:pt x="468" y="30"/>
                  </a:lnTo>
                  <a:lnTo>
                    <a:pt x="540" y="42"/>
                  </a:lnTo>
                  <a:lnTo>
                    <a:pt x="546" y="90"/>
                  </a:lnTo>
                  <a:lnTo>
                    <a:pt x="660" y="96"/>
                  </a:lnTo>
                  <a:lnTo>
                    <a:pt x="726" y="60"/>
                  </a:lnTo>
                  <a:lnTo>
                    <a:pt x="804" y="12"/>
                  </a:lnTo>
                  <a:lnTo>
                    <a:pt x="870" y="0"/>
                  </a:lnTo>
                  <a:lnTo>
                    <a:pt x="858" y="36"/>
                  </a:lnTo>
                  <a:lnTo>
                    <a:pt x="876" y="84"/>
                  </a:lnTo>
                  <a:lnTo>
                    <a:pt x="852" y="144"/>
                  </a:lnTo>
                  <a:lnTo>
                    <a:pt x="858" y="180"/>
                  </a:lnTo>
                  <a:lnTo>
                    <a:pt x="924" y="192"/>
                  </a:lnTo>
                  <a:lnTo>
                    <a:pt x="966" y="222"/>
                  </a:lnTo>
                  <a:lnTo>
                    <a:pt x="1002" y="240"/>
                  </a:lnTo>
                  <a:lnTo>
                    <a:pt x="954" y="288"/>
                  </a:lnTo>
                  <a:lnTo>
                    <a:pt x="912" y="294"/>
                  </a:lnTo>
                  <a:lnTo>
                    <a:pt x="828" y="342"/>
                  </a:lnTo>
                  <a:lnTo>
                    <a:pt x="774" y="294"/>
                  </a:lnTo>
                  <a:lnTo>
                    <a:pt x="648" y="276"/>
                  </a:lnTo>
                  <a:lnTo>
                    <a:pt x="630" y="354"/>
                  </a:lnTo>
                  <a:lnTo>
                    <a:pt x="672" y="378"/>
                  </a:lnTo>
                  <a:lnTo>
                    <a:pt x="666" y="414"/>
                  </a:lnTo>
                  <a:lnTo>
                    <a:pt x="720" y="474"/>
                  </a:lnTo>
                  <a:lnTo>
                    <a:pt x="768" y="468"/>
                  </a:lnTo>
                  <a:lnTo>
                    <a:pt x="750" y="504"/>
                  </a:lnTo>
                  <a:lnTo>
                    <a:pt x="828" y="564"/>
                  </a:lnTo>
                  <a:lnTo>
                    <a:pt x="810" y="612"/>
                  </a:lnTo>
                  <a:lnTo>
                    <a:pt x="852" y="642"/>
                  </a:lnTo>
                  <a:lnTo>
                    <a:pt x="858" y="678"/>
                  </a:lnTo>
                  <a:lnTo>
                    <a:pt x="876" y="642"/>
                  </a:lnTo>
                  <a:lnTo>
                    <a:pt x="840" y="606"/>
                  </a:lnTo>
                  <a:lnTo>
                    <a:pt x="882" y="618"/>
                  </a:lnTo>
                  <a:lnTo>
                    <a:pt x="924" y="618"/>
                  </a:lnTo>
                  <a:lnTo>
                    <a:pt x="966" y="642"/>
                  </a:lnTo>
                  <a:lnTo>
                    <a:pt x="978" y="594"/>
                  </a:lnTo>
                  <a:lnTo>
                    <a:pt x="942" y="588"/>
                  </a:lnTo>
                  <a:lnTo>
                    <a:pt x="906" y="564"/>
                  </a:lnTo>
                  <a:lnTo>
                    <a:pt x="876" y="498"/>
                  </a:lnTo>
                  <a:lnTo>
                    <a:pt x="864" y="462"/>
                  </a:lnTo>
                  <a:lnTo>
                    <a:pt x="918" y="372"/>
                  </a:lnTo>
                  <a:lnTo>
                    <a:pt x="1014" y="390"/>
                  </a:lnTo>
                  <a:lnTo>
                    <a:pt x="996" y="438"/>
                  </a:lnTo>
                  <a:lnTo>
                    <a:pt x="1032" y="498"/>
                  </a:lnTo>
                  <a:lnTo>
                    <a:pt x="1020" y="564"/>
                  </a:lnTo>
                  <a:lnTo>
                    <a:pt x="996" y="594"/>
                  </a:lnTo>
                  <a:lnTo>
                    <a:pt x="1026" y="630"/>
                  </a:lnTo>
                  <a:lnTo>
                    <a:pt x="1074" y="606"/>
                  </a:lnTo>
                  <a:lnTo>
                    <a:pt x="1182" y="558"/>
                  </a:lnTo>
                  <a:lnTo>
                    <a:pt x="1224" y="522"/>
                  </a:lnTo>
                  <a:lnTo>
                    <a:pt x="1200" y="564"/>
                  </a:lnTo>
                  <a:lnTo>
                    <a:pt x="1134" y="594"/>
                  </a:lnTo>
                  <a:lnTo>
                    <a:pt x="1152" y="654"/>
                  </a:lnTo>
                  <a:lnTo>
                    <a:pt x="1086" y="678"/>
                  </a:lnTo>
                  <a:lnTo>
                    <a:pt x="1092" y="642"/>
                  </a:lnTo>
                  <a:lnTo>
                    <a:pt x="1050" y="678"/>
                  </a:lnTo>
                  <a:lnTo>
                    <a:pt x="1044" y="714"/>
                  </a:lnTo>
                  <a:lnTo>
                    <a:pt x="1050" y="774"/>
                  </a:lnTo>
                  <a:lnTo>
                    <a:pt x="1074" y="804"/>
                  </a:lnTo>
                  <a:lnTo>
                    <a:pt x="1050" y="834"/>
                  </a:lnTo>
                  <a:lnTo>
                    <a:pt x="972" y="666"/>
                  </a:lnTo>
                  <a:lnTo>
                    <a:pt x="948" y="696"/>
                  </a:lnTo>
                  <a:lnTo>
                    <a:pt x="1020" y="816"/>
                  </a:lnTo>
                  <a:lnTo>
                    <a:pt x="1044" y="852"/>
                  </a:lnTo>
                  <a:lnTo>
                    <a:pt x="972" y="888"/>
                  </a:lnTo>
                  <a:lnTo>
                    <a:pt x="978" y="930"/>
                  </a:lnTo>
                  <a:lnTo>
                    <a:pt x="984" y="1008"/>
                  </a:lnTo>
                  <a:lnTo>
                    <a:pt x="972" y="1050"/>
                  </a:lnTo>
                  <a:lnTo>
                    <a:pt x="1026" y="1080"/>
                  </a:lnTo>
                  <a:lnTo>
                    <a:pt x="984" y="1122"/>
                  </a:lnTo>
                  <a:lnTo>
                    <a:pt x="984" y="1236"/>
                  </a:lnTo>
                  <a:lnTo>
                    <a:pt x="1002" y="1284"/>
                  </a:lnTo>
                  <a:lnTo>
                    <a:pt x="1056" y="1296"/>
                  </a:lnTo>
                  <a:lnTo>
                    <a:pt x="1026" y="1392"/>
                  </a:lnTo>
                  <a:lnTo>
                    <a:pt x="1014" y="1500"/>
                  </a:lnTo>
                  <a:lnTo>
                    <a:pt x="984" y="1608"/>
                  </a:lnTo>
                  <a:lnTo>
                    <a:pt x="960" y="1824"/>
                  </a:lnTo>
                  <a:lnTo>
                    <a:pt x="960" y="1962"/>
                  </a:lnTo>
                  <a:lnTo>
                    <a:pt x="948" y="2046"/>
                  </a:lnTo>
                  <a:lnTo>
                    <a:pt x="942" y="2148"/>
                  </a:lnTo>
                  <a:lnTo>
                    <a:pt x="930" y="2256"/>
                  </a:lnTo>
                  <a:lnTo>
                    <a:pt x="924" y="2448"/>
                  </a:lnTo>
                  <a:lnTo>
                    <a:pt x="948" y="2478"/>
                  </a:lnTo>
                  <a:lnTo>
                    <a:pt x="876" y="2556"/>
                  </a:lnTo>
                  <a:lnTo>
                    <a:pt x="834" y="2634"/>
                  </a:lnTo>
                  <a:lnTo>
                    <a:pt x="756" y="2700"/>
                  </a:lnTo>
                  <a:lnTo>
                    <a:pt x="708" y="2772"/>
                  </a:lnTo>
                  <a:lnTo>
                    <a:pt x="726" y="2844"/>
                  </a:lnTo>
                  <a:close/>
                </a:path>
              </a:pathLst>
            </a:custGeom>
            <a:grpFill/>
            <a:ln w="3175" cap="flat" cmpd="sng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5" name="Freeform 421"/>
            <p:cNvSpPr>
              <a:spLocks/>
            </p:cNvSpPr>
            <p:nvPr/>
          </p:nvSpPr>
          <p:spPr bwMode="auto">
            <a:xfrm>
              <a:off x="7536193" y="3192831"/>
              <a:ext cx="9645" cy="27804"/>
            </a:xfrm>
            <a:custGeom>
              <a:avLst/>
              <a:gdLst>
                <a:gd name="T0" fmla="*/ 2147483646 w 417"/>
                <a:gd name="T1" fmla="*/ 2147483646 h 1171"/>
                <a:gd name="T2" fmla="*/ 2147483646 w 417"/>
                <a:gd name="T3" fmla="*/ 2147483646 h 1171"/>
                <a:gd name="T4" fmla="*/ 2147483646 w 417"/>
                <a:gd name="T5" fmla="*/ 2147483646 h 1171"/>
                <a:gd name="T6" fmla="*/ 2147483646 w 417"/>
                <a:gd name="T7" fmla="*/ 2147483646 h 1171"/>
                <a:gd name="T8" fmla="*/ 2147483646 w 417"/>
                <a:gd name="T9" fmla="*/ 2147483646 h 1171"/>
                <a:gd name="T10" fmla="*/ 2147483646 w 417"/>
                <a:gd name="T11" fmla="*/ 2147483646 h 1171"/>
                <a:gd name="T12" fmla="*/ 2147483646 w 417"/>
                <a:gd name="T13" fmla="*/ 2147483646 h 1171"/>
                <a:gd name="T14" fmla="*/ 2147483646 w 417"/>
                <a:gd name="T15" fmla="*/ 2147483646 h 1171"/>
                <a:gd name="T16" fmla="*/ 2147483646 w 417"/>
                <a:gd name="T17" fmla="*/ 2147483646 h 1171"/>
                <a:gd name="T18" fmla="*/ 2147483646 w 417"/>
                <a:gd name="T19" fmla="*/ 2147483646 h 1171"/>
                <a:gd name="T20" fmla="*/ 2147483646 w 417"/>
                <a:gd name="T21" fmla="*/ 2147483646 h 1171"/>
                <a:gd name="T22" fmla="*/ 2147483646 w 417"/>
                <a:gd name="T23" fmla="*/ 2147483646 h 1171"/>
                <a:gd name="T24" fmla="*/ 2147483646 w 417"/>
                <a:gd name="T25" fmla="*/ 2147483646 h 1171"/>
                <a:gd name="T26" fmla="*/ 2147483646 w 417"/>
                <a:gd name="T27" fmla="*/ 2147483646 h 1171"/>
                <a:gd name="T28" fmla="*/ 2147483646 w 417"/>
                <a:gd name="T29" fmla="*/ 2147483646 h 1171"/>
                <a:gd name="T30" fmla="*/ 2147483646 w 417"/>
                <a:gd name="T31" fmla="*/ 2147483646 h 1171"/>
                <a:gd name="T32" fmla="*/ 2147483646 w 417"/>
                <a:gd name="T33" fmla="*/ 2147483646 h 1171"/>
                <a:gd name="T34" fmla="*/ 2147483646 w 417"/>
                <a:gd name="T35" fmla="*/ 2147483646 h 1171"/>
                <a:gd name="T36" fmla="*/ 2147483646 w 417"/>
                <a:gd name="T37" fmla="*/ 2147483646 h 1171"/>
                <a:gd name="T38" fmla="*/ 2147483646 w 417"/>
                <a:gd name="T39" fmla="*/ 2147483646 h 1171"/>
                <a:gd name="T40" fmla="*/ 2147483646 w 417"/>
                <a:gd name="T41" fmla="*/ 2147483646 h 1171"/>
                <a:gd name="T42" fmla="*/ 2147483646 w 417"/>
                <a:gd name="T43" fmla="*/ 2147483646 h 1171"/>
                <a:gd name="T44" fmla="*/ 2147483646 w 417"/>
                <a:gd name="T45" fmla="*/ 2147483646 h 1171"/>
                <a:gd name="T46" fmla="*/ 2147483646 w 417"/>
                <a:gd name="T47" fmla="*/ 2147483646 h 1171"/>
                <a:gd name="T48" fmla="*/ 2147483646 w 417"/>
                <a:gd name="T49" fmla="*/ 2147483646 h 1171"/>
                <a:gd name="T50" fmla="*/ 2147483646 w 417"/>
                <a:gd name="T51" fmla="*/ 2147483646 h 1171"/>
                <a:gd name="T52" fmla="*/ 2147483646 w 417"/>
                <a:gd name="T53" fmla="*/ 2147483646 h 1171"/>
                <a:gd name="T54" fmla="*/ 2147483646 w 417"/>
                <a:gd name="T55" fmla="*/ 2147483646 h 1171"/>
                <a:gd name="T56" fmla="*/ 2147483646 w 417"/>
                <a:gd name="T57" fmla="*/ 2147483646 h 1171"/>
                <a:gd name="T58" fmla="*/ 2147483646 w 417"/>
                <a:gd name="T59" fmla="*/ 2147483646 h 1171"/>
                <a:gd name="T60" fmla="*/ 2147483646 w 417"/>
                <a:gd name="T61" fmla="*/ 2147483646 h 1171"/>
                <a:gd name="T62" fmla="*/ 2147483646 w 417"/>
                <a:gd name="T63" fmla="*/ 2147483646 h 1171"/>
                <a:gd name="T64" fmla="*/ 2147483646 w 417"/>
                <a:gd name="T65" fmla="*/ 2147483646 h 1171"/>
                <a:gd name="T66" fmla="*/ 2147483646 w 417"/>
                <a:gd name="T67" fmla="*/ 2147483646 h 1171"/>
                <a:gd name="T68" fmla="*/ 2147483646 w 417"/>
                <a:gd name="T69" fmla="*/ 0 h 1171"/>
                <a:gd name="T70" fmla="*/ 2147483646 w 417"/>
                <a:gd name="T71" fmla="*/ 2147483646 h 1171"/>
                <a:gd name="T72" fmla="*/ 2147483646 w 417"/>
                <a:gd name="T73" fmla="*/ 2147483646 h 1171"/>
                <a:gd name="T74" fmla="*/ 2147483646 w 417"/>
                <a:gd name="T75" fmla="*/ 2147483646 h 1171"/>
                <a:gd name="T76" fmla="*/ 2147483646 w 417"/>
                <a:gd name="T77" fmla="*/ 2147483646 h 1171"/>
                <a:gd name="T78" fmla="*/ 2147483646 w 417"/>
                <a:gd name="T79" fmla="*/ 2147483646 h 1171"/>
                <a:gd name="T80" fmla="*/ 2147483646 w 417"/>
                <a:gd name="T81" fmla="*/ 2147483646 h 1171"/>
                <a:gd name="T82" fmla="*/ 575592473 w 417"/>
                <a:gd name="T83" fmla="*/ 2147483646 h 1171"/>
                <a:gd name="T84" fmla="*/ 1138023568 w 417"/>
                <a:gd name="T85" fmla="*/ 2147483646 h 1171"/>
                <a:gd name="T86" fmla="*/ 0 w 417"/>
                <a:gd name="T87" fmla="*/ 2147483646 h 1171"/>
                <a:gd name="T88" fmla="*/ 2147483646 w 417"/>
                <a:gd name="T89" fmla="*/ 2147483646 h 1171"/>
                <a:gd name="T90" fmla="*/ 2147483646 w 417"/>
                <a:gd name="T91" fmla="*/ 2147483646 h 1171"/>
                <a:gd name="T92" fmla="*/ 2147483646 w 417"/>
                <a:gd name="T93" fmla="*/ 2147483646 h 1171"/>
                <a:gd name="T94" fmla="*/ 1799722507 w 417"/>
                <a:gd name="T95" fmla="*/ 2147483646 h 1171"/>
                <a:gd name="T96" fmla="*/ 575592473 w 417"/>
                <a:gd name="T97" fmla="*/ 2147483646 h 1171"/>
                <a:gd name="T98" fmla="*/ 2147483646 w 417"/>
                <a:gd name="T99" fmla="*/ 2147483646 h 1171"/>
                <a:gd name="T100" fmla="*/ 2147483646 w 417"/>
                <a:gd name="T101" fmla="*/ 2147483646 h 1171"/>
                <a:gd name="T102" fmla="*/ 2147483646 w 417"/>
                <a:gd name="T103" fmla="*/ 2147483646 h 1171"/>
                <a:gd name="T104" fmla="*/ 2147483646 w 417"/>
                <a:gd name="T105" fmla="*/ 2147483646 h 1171"/>
                <a:gd name="T106" fmla="*/ 2147483646 w 417"/>
                <a:gd name="T107" fmla="*/ 2147483646 h 1171"/>
                <a:gd name="T108" fmla="*/ 2147483646 w 417"/>
                <a:gd name="T109" fmla="*/ 2147483646 h 1171"/>
                <a:gd name="T110" fmla="*/ 2147483646 w 417"/>
                <a:gd name="T111" fmla="*/ 2147483646 h 1171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417"/>
                <a:gd name="T169" fmla="*/ 0 h 1171"/>
                <a:gd name="T170" fmla="*/ 417 w 417"/>
                <a:gd name="T171" fmla="*/ 1171 h 1171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417" h="1171">
                  <a:moveTo>
                    <a:pt x="408" y="1171"/>
                  </a:moveTo>
                  <a:lnTo>
                    <a:pt x="417" y="1143"/>
                  </a:lnTo>
                  <a:lnTo>
                    <a:pt x="374" y="1099"/>
                  </a:lnTo>
                  <a:lnTo>
                    <a:pt x="341" y="1061"/>
                  </a:lnTo>
                  <a:lnTo>
                    <a:pt x="105" y="936"/>
                  </a:lnTo>
                  <a:lnTo>
                    <a:pt x="129" y="907"/>
                  </a:lnTo>
                  <a:lnTo>
                    <a:pt x="153" y="807"/>
                  </a:lnTo>
                  <a:lnTo>
                    <a:pt x="201" y="778"/>
                  </a:lnTo>
                  <a:lnTo>
                    <a:pt x="197" y="725"/>
                  </a:lnTo>
                  <a:lnTo>
                    <a:pt x="125" y="754"/>
                  </a:lnTo>
                  <a:lnTo>
                    <a:pt x="144" y="711"/>
                  </a:lnTo>
                  <a:lnTo>
                    <a:pt x="168" y="687"/>
                  </a:lnTo>
                  <a:lnTo>
                    <a:pt x="134" y="667"/>
                  </a:lnTo>
                  <a:lnTo>
                    <a:pt x="177" y="605"/>
                  </a:lnTo>
                  <a:lnTo>
                    <a:pt x="230" y="619"/>
                  </a:lnTo>
                  <a:lnTo>
                    <a:pt x="201" y="562"/>
                  </a:lnTo>
                  <a:lnTo>
                    <a:pt x="149" y="490"/>
                  </a:lnTo>
                  <a:lnTo>
                    <a:pt x="129" y="399"/>
                  </a:lnTo>
                  <a:lnTo>
                    <a:pt x="153" y="360"/>
                  </a:lnTo>
                  <a:lnTo>
                    <a:pt x="101" y="365"/>
                  </a:lnTo>
                  <a:lnTo>
                    <a:pt x="43" y="351"/>
                  </a:lnTo>
                  <a:lnTo>
                    <a:pt x="81" y="303"/>
                  </a:lnTo>
                  <a:lnTo>
                    <a:pt x="158" y="317"/>
                  </a:lnTo>
                  <a:lnTo>
                    <a:pt x="182" y="360"/>
                  </a:lnTo>
                  <a:lnTo>
                    <a:pt x="230" y="360"/>
                  </a:lnTo>
                  <a:lnTo>
                    <a:pt x="249" y="327"/>
                  </a:lnTo>
                  <a:lnTo>
                    <a:pt x="303" y="351"/>
                  </a:lnTo>
                  <a:lnTo>
                    <a:pt x="335" y="315"/>
                  </a:lnTo>
                  <a:lnTo>
                    <a:pt x="293" y="274"/>
                  </a:lnTo>
                  <a:lnTo>
                    <a:pt x="283" y="240"/>
                  </a:lnTo>
                  <a:lnTo>
                    <a:pt x="249" y="255"/>
                  </a:lnTo>
                  <a:lnTo>
                    <a:pt x="245" y="207"/>
                  </a:lnTo>
                  <a:lnTo>
                    <a:pt x="288" y="178"/>
                  </a:lnTo>
                  <a:lnTo>
                    <a:pt x="345" y="96"/>
                  </a:lnTo>
                  <a:lnTo>
                    <a:pt x="355" y="0"/>
                  </a:lnTo>
                  <a:lnTo>
                    <a:pt x="317" y="48"/>
                  </a:lnTo>
                  <a:lnTo>
                    <a:pt x="278" y="58"/>
                  </a:lnTo>
                  <a:lnTo>
                    <a:pt x="249" y="77"/>
                  </a:lnTo>
                  <a:lnTo>
                    <a:pt x="177" y="101"/>
                  </a:lnTo>
                  <a:lnTo>
                    <a:pt x="120" y="202"/>
                  </a:lnTo>
                  <a:lnTo>
                    <a:pt x="72" y="231"/>
                  </a:lnTo>
                  <a:lnTo>
                    <a:pt x="9" y="360"/>
                  </a:lnTo>
                  <a:lnTo>
                    <a:pt x="19" y="413"/>
                  </a:lnTo>
                  <a:lnTo>
                    <a:pt x="0" y="499"/>
                  </a:lnTo>
                  <a:lnTo>
                    <a:pt x="67" y="562"/>
                  </a:lnTo>
                  <a:lnTo>
                    <a:pt x="67" y="595"/>
                  </a:lnTo>
                  <a:lnTo>
                    <a:pt x="62" y="720"/>
                  </a:lnTo>
                  <a:lnTo>
                    <a:pt x="29" y="831"/>
                  </a:lnTo>
                  <a:lnTo>
                    <a:pt x="9" y="879"/>
                  </a:lnTo>
                  <a:lnTo>
                    <a:pt x="43" y="931"/>
                  </a:lnTo>
                  <a:lnTo>
                    <a:pt x="101" y="960"/>
                  </a:lnTo>
                  <a:lnTo>
                    <a:pt x="168" y="1008"/>
                  </a:lnTo>
                  <a:lnTo>
                    <a:pt x="264" y="1051"/>
                  </a:lnTo>
                  <a:lnTo>
                    <a:pt x="321" y="1109"/>
                  </a:lnTo>
                  <a:lnTo>
                    <a:pt x="384" y="1114"/>
                  </a:lnTo>
                  <a:lnTo>
                    <a:pt x="408" y="1171"/>
                  </a:lnTo>
                  <a:close/>
                </a:path>
              </a:pathLst>
            </a:custGeom>
            <a:grpFill/>
            <a:ln w="3175" cap="flat" cmpd="sng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6" name="Freeform 422"/>
            <p:cNvSpPr>
              <a:spLocks/>
            </p:cNvSpPr>
            <p:nvPr/>
          </p:nvSpPr>
          <p:spPr bwMode="auto">
            <a:xfrm>
              <a:off x="7539080" y="3189677"/>
              <a:ext cx="1434" cy="1567"/>
            </a:xfrm>
            <a:custGeom>
              <a:avLst/>
              <a:gdLst>
                <a:gd name="T0" fmla="*/ 2147483646 w 62"/>
                <a:gd name="T1" fmla="*/ 2147483646 h 66"/>
                <a:gd name="T2" fmla="*/ 2111390260 w 62"/>
                <a:gd name="T3" fmla="*/ 2147483646 h 66"/>
                <a:gd name="T4" fmla="*/ 0 w 62"/>
                <a:gd name="T5" fmla="*/ 2147483646 h 66"/>
                <a:gd name="T6" fmla="*/ 13164629 w 62"/>
                <a:gd name="T7" fmla="*/ 852552989 h 66"/>
                <a:gd name="T8" fmla="*/ 1614877127 w 62"/>
                <a:gd name="T9" fmla="*/ 852552989 h 66"/>
                <a:gd name="T10" fmla="*/ 2147483646 w 62"/>
                <a:gd name="T11" fmla="*/ 0 h 66"/>
                <a:gd name="T12" fmla="*/ 2147483646 w 62"/>
                <a:gd name="T13" fmla="*/ 286624790 h 66"/>
                <a:gd name="T14" fmla="*/ 2147483646 w 62"/>
                <a:gd name="T15" fmla="*/ 2147483646 h 66"/>
                <a:gd name="T16" fmla="*/ 2147483646 w 62"/>
                <a:gd name="T17" fmla="*/ 2147483646 h 6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2"/>
                <a:gd name="T28" fmla="*/ 0 h 66"/>
                <a:gd name="T29" fmla="*/ 62 w 62"/>
                <a:gd name="T30" fmla="*/ 66 h 6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2" h="66">
                  <a:moveTo>
                    <a:pt x="62" y="66"/>
                  </a:moveTo>
                  <a:lnTo>
                    <a:pt x="34" y="50"/>
                  </a:lnTo>
                  <a:lnTo>
                    <a:pt x="0" y="42"/>
                  </a:lnTo>
                  <a:lnTo>
                    <a:pt x="2" y="12"/>
                  </a:lnTo>
                  <a:lnTo>
                    <a:pt x="26" y="12"/>
                  </a:lnTo>
                  <a:lnTo>
                    <a:pt x="40" y="0"/>
                  </a:lnTo>
                  <a:lnTo>
                    <a:pt x="54" y="4"/>
                  </a:lnTo>
                  <a:lnTo>
                    <a:pt x="60" y="40"/>
                  </a:lnTo>
                  <a:lnTo>
                    <a:pt x="62" y="66"/>
                  </a:lnTo>
                  <a:close/>
                </a:path>
              </a:pathLst>
            </a:custGeom>
            <a:grpFill/>
            <a:ln w="3175" cap="flat" cmpd="sng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7" name="Freeform 423"/>
            <p:cNvSpPr>
              <a:spLocks/>
            </p:cNvSpPr>
            <p:nvPr/>
          </p:nvSpPr>
          <p:spPr bwMode="auto">
            <a:xfrm>
              <a:off x="7541081" y="3189523"/>
              <a:ext cx="2133" cy="1722"/>
            </a:xfrm>
            <a:custGeom>
              <a:avLst/>
              <a:gdLst>
                <a:gd name="T0" fmla="*/ 1514057907 w 92"/>
                <a:gd name="T1" fmla="*/ 2147483646 h 72"/>
                <a:gd name="T2" fmla="*/ 0 w 92"/>
                <a:gd name="T3" fmla="*/ 2147483646 h 72"/>
                <a:gd name="T4" fmla="*/ 395276802 w 92"/>
                <a:gd name="T5" fmla="*/ 1627774456 h 72"/>
                <a:gd name="T6" fmla="*/ 1808786272 w 92"/>
                <a:gd name="T7" fmla="*/ 1424262971 h 72"/>
                <a:gd name="T8" fmla="*/ 2147483646 w 92"/>
                <a:gd name="T9" fmla="*/ 0 h 72"/>
                <a:gd name="T10" fmla="*/ 2147483646 w 92"/>
                <a:gd name="T11" fmla="*/ 978306347 h 72"/>
                <a:gd name="T12" fmla="*/ 2147483646 w 92"/>
                <a:gd name="T13" fmla="*/ 2147483646 h 72"/>
                <a:gd name="T14" fmla="*/ 2147483646 w 92"/>
                <a:gd name="T15" fmla="*/ 2147483646 h 72"/>
                <a:gd name="T16" fmla="*/ 2147483646 w 92"/>
                <a:gd name="T17" fmla="*/ 2147483646 h 72"/>
                <a:gd name="T18" fmla="*/ 2147483646 w 92"/>
                <a:gd name="T19" fmla="*/ 2147483646 h 72"/>
                <a:gd name="T20" fmla="*/ 1514057907 w 92"/>
                <a:gd name="T21" fmla="*/ 2147483646 h 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92"/>
                <a:gd name="T34" fmla="*/ 0 h 72"/>
                <a:gd name="T35" fmla="*/ 92 w 92"/>
                <a:gd name="T36" fmla="*/ 72 h 7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92" h="72">
                  <a:moveTo>
                    <a:pt x="24" y="72"/>
                  </a:moveTo>
                  <a:lnTo>
                    <a:pt x="0" y="52"/>
                  </a:lnTo>
                  <a:lnTo>
                    <a:pt x="6" y="20"/>
                  </a:lnTo>
                  <a:lnTo>
                    <a:pt x="28" y="18"/>
                  </a:lnTo>
                  <a:lnTo>
                    <a:pt x="46" y="0"/>
                  </a:lnTo>
                  <a:lnTo>
                    <a:pt x="80" y="12"/>
                  </a:lnTo>
                  <a:lnTo>
                    <a:pt x="92" y="28"/>
                  </a:lnTo>
                  <a:lnTo>
                    <a:pt x="88" y="50"/>
                  </a:lnTo>
                  <a:lnTo>
                    <a:pt x="68" y="56"/>
                  </a:lnTo>
                  <a:lnTo>
                    <a:pt x="42" y="68"/>
                  </a:lnTo>
                  <a:lnTo>
                    <a:pt x="24" y="72"/>
                  </a:lnTo>
                  <a:close/>
                </a:path>
              </a:pathLst>
            </a:custGeom>
            <a:grpFill/>
            <a:ln w="3175" cap="flat" cmpd="sng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8" name="Freeform 424"/>
            <p:cNvSpPr>
              <a:spLocks/>
            </p:cNvSpPr>
            <p:nvPr/>
          </p:nvSpPr>
          <p:spPr bwMode="auto">
            <a:xfrm>
              <a:off x="7544554" y="3199932"/>
              <a:ext cx="2642" cy="3502"/>
            </a:xfrm>
            <a:custGeom>
              <a:avLst/>
              <a:gdLst>
                <a:gd name="T0" fmla="*/ 1143232798 w 114"/>
                <a:gd name="T1" fmla="*/ 2147483646 h 148"/>
                <a:gd name="T2" fmla="*/ 1805006706 w 114"/>
                <a:gd name="T3" fmla="*/ 2147483646 h 148"/>
                <a:gd name="T4" fmla="*/ 2147483646 w 114"/>
                <a:gd name="T5" fmla="*/ 2147483646 h 148"/>
                <a:gd name="T6" fmla="*/ 2147483646 w 114"/>
                <a:gd name="T7" fmla="*/ 1327926693 h 148"/>
                <a:gd name="T8" fmla="*/ 2147483646 w 114"/>
                <a:gd name="T9" fmla="*/ 0 h 148"/>
                <a:gd name="T10" fmla="*/ 2147483646 w 114"/>
                <a:gd name="T11" fmla="*/ 0 h 148"/>
                <a:gd name="T12" fmla="*/ 2147483646 w 114"/>
                <a:gd name="T13" fmla="*/ 1884054254 h 148"/>
                <a:gd name="T14" fmla="*/ 2147483646 w 114"/>
                <a:gd name="T15" fmla="*/ 2147483646 h 148"/>
                <a:gd name="T16" fmla="*/ 2147483646 w 114"/>
                <a:gd name="T17" fmla="*/ 2147483646 h 148"/>
                <a:gd name="T18" fmla="*/ 2147483646 w 114"/>
                <a:gd name="T19" fmla="*/ 2147483646 h 148"/>
                <a:gd name="T20" fmla="*/ 2147483646 w 114"/>
                <a:gd name="T21" fmla="*/ 2147483646 h 148"/>
                <a:gd name="T22" fmla="*/ 2147483646 w 114"/>
                <a:gd name="T23" fmla="*/ 2147483646 h 148"/>
                <a:gd name="T24" fmla="*/ 1912031067 w 114"/>
                <a:gd name="T25" fmla="*/ 2147483646 h 148"/>
                <a:gd name="T26" fmla="*/ 1511045456 w 114"/>
                <a:gd name="T27" fmla="*/ 2147483646 h 148"/>
                <a:gd name="T28" fmla="*/ 0 w 114"/>
                <a:gd name="T29" fmla="*/ 2147483646 h 148"/>
                <a:gd name="T30" fmla="*/ 1076314855 w 114"/>
                <a:gd name="T31" fmla="*/ 2147483646 h 148"/>
                <a:gd name="T32" fmla="*/ 1143232798 w 114"/>
                <a:gd name="T33" fmla="*/ 2147483646 h 14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14"/>
                <a:gd name="T52" fmla="*/ 0 h 148"/>
                <a:gd name="T53" fmla="*/ 114 w 114"/>
                <a:gd name="T54" fmla="*/ 148 h 14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14" h="148">
                  <a:moveTo>
                    <a:pt x="18" y="66"/>
                  </a:moveTo>
                  <a:lnTo>
                    <a:pt x="28" y="52"/>
                  </a:lnTo>
                  <a:lnTo>
                    <a:pt x="48" y="48"/>
                  </a:lnTo>
                  <a:lnTo>
                    <a:pt x="60" y="20"/>
                  </a:lnTo>
                  <a:lnTo>
                    <a:pt x="58" y="0"/>
                  </a:lnTo>
                  <a:lnTo>
                    <a:pt x="76" y="0"/>
                  </a:lnTo>
                  <a:lnTo>
                    <a:pt x="92" y="28"/>
                  </a:lnTo>
                  <a:lnTo>
                    <a:pt x="114" y="50"/>
                  </a:lnTo>
                  <a:lnTo>
                    <a:pt x="112" y="90"/>
                  </a:lnTo>
                  <a:lnTo>
                    <a:pt x="102" y="114"/>
                  </a:lnTo>
                  <a:lnTo>
                    <a:pt x="78" y="116"/>
                  </a:lnTo>
                  <a:lnTo>
                    <a:pt x="60" y="138"/>
                  </a:lnTo>
                  <a:lnTo>
                    <a:pt x="30" y="148"/>
                  </a:lnTo>
                  <a:lnTo>
                    <a:pt x="24" y="126"/>
                  </a:lnTo>
                  <a:lnTo>
                    <a:pt x="0" y="104"/>
                  </a:lnTo>
                  <a:lnTo>
                    <a:pt x="16" y="82"/>
                  </a:lnTo>
                  <a:lnTo>
                    <a:pt x="18" y="66"/>
                  </a:lnTo>
                  <a:close/>
                </a:path>
              </a:pathLst>
            </a:custGeom>
            <a:grpFill/>
            <a:ln w="3175" cap="flat" cmpd="sng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9" name="Freeform 425"/>
            <p:cNvSpPr>
              <a:spLocks/>
            </p:cNvSpPr>
            <p:nvPr/>
          </p:nvSpPr>
          <p:spPr bwMode="auto">
            <a:xfrm>
              <a:off x="7542043" y="3203821"/>
              <a:ext cx="4870" cy="4508"/>
            </a:xfrm>
            <a:custGeom>
              <a:avLst/>
              <a:gdLst>
                <a:gd name="T0" fmla="*/ 2147483646 w 210"/>
                <a:gd name="T1" fmla="*/ 2147483646 h 190"/>
                <a:gd name="T2" fmla="*/ 2147483646 w 210"/>
                <a:gd name="T3" fmla="*/ 2147483646 h 190"/>
                <a:gd name="T4" fmla="*/ 2147483646 w 210"/>
                <a:gd name="T5" fmla="*/ 2147483646 h 190"/>
                <a:gd name="T6" fmla="*/ 2147483646 w 210"/>
                <a:gd name="T7" fmla="*/ 2147483646 h 190"/>
                <a:gd name="T8" fmla="*/ 2147483646 w 210"/>
                <a:gd name="T9" fmla="*/ 2147483646 h 190"/>
                <a:gd name="T10" fmla="*/ 2147483646 w 210"/>
                <a:gd name="T11" fmla="*/ 2147483646 h 190"/>
                <a:gd name="T12" fmla="*/ 2147483646 w 210"/>
                <a:gd name="T13" fmla="*/ 2147483646 h 190"/>
                <a:gd name="T14" fmla="*/ 2147483646 w 210"/>
                <a:gd name="T15" fmla="*/ 2147483646 h 190"/>
                <a:gd name="T16" fmla="*/ 2147483646 w 210"/>
                <a:gd name="T17" fmla="*/ 2147483646 h 190"/>
                <a:gd name="T18" fmla="*/ 2147483646 w 210"/>
                <a:gd name="T19" fmla="*/ 2147483646 h 190"/>
                <a:gd name="T20" fmla="*/ 2147483646 w 210"/>
                <a:gd name="T21" fmla="*/ 2147483646 h 190"/>
                <a:gd name="T22" fmla="*/ 2147483646 w 210"/>
                <a:gd name="T23" fmla="*/ 2147483646 h 190"/>
                <a:gd name="T24" fmla="*/ 2147483646 w 210"/>
                <a:gd name="T25" fmla="*/ 2147483646 h 190"/>
                <a:gd name="T26" fmla="*/ 2147483646 w 210"/>
                <a:gd name="T27" fmla="*/ 2147483646 h 190"/>
                <a:gd name="T28" fmla="*/ 2147483646 w 210"/>
                <a:gd name="T29" fmla="*/ 2147483646 h 190"/>
                <a:gd name="T30" fmla="*/ 2147483646 w 210"/>
                <a:gd name="T31" fmla="*/ 2147483646 h 190"/>
                <a:gd name="T32" fmla="*/ 2147483646 w 210"/>
                <a:gd name="T33" fmla="*/ 1481189669 h 190"/>
                <a:gd name="T34" fmla="*/ 2147483646 w 210"/>
                <a:gd name="T35" fmla="*/ 1263159252 h 190"/>
                <a:gd name="T36" fmla="*/ 2147483646 w 210"/>
                <a:gd name="T37" fmla="*/ 0 h 190"/>
                <a:gd name="T38" fmla="*/ 1534531731 w 210"/>
                <a:gd name="T39" fmla="*/ 992530726 h 190"/>
                <a:gd name="T40" fmla="*/ 0 w 210"/>
                <a:gd name="T41" fmla="*/ 1834534633 h 190"/>
                <a:gd name="T42" fmla="*/ 616413058 w 210"/>
                <a:gd name="T43" fmla="*/ 2147483646 h 190"/>
                <a:gd name="T44" fmla="*/ 1078794096 w 210"/>
                <a:gd name="T45" fmla="*/ 2147483646 h 190"/>
                <a:gd name="T46" fmla="*/ 1534531731 w 210"/>
                <a:gd name="T47" fmla="*/ 2147483646 h 190"/>
                <a:gd name="T48" fmla="*/ 2147483646 w 210"/>
                <a:gd name="T49" fmla="*/ 2147483646 h 190"/>
                <a:gd name="T50" fmla="*/ 2147483646 w 210"/>
                <a:gd name="T51" fmla="*/ 2147483646 h 190"/>
                <a:gd name="T52" fmla="*/ 2147483646 w 210"/>
                <a:gd name="T53" fmla="*/ 2147483646 h 190"/>
                <a:gd name="T54" fmla="*/ 2147483646 w 210"/>
                <a:gd name="T55" fmla="*/ 2147483646 h 190"/>
                <a:gd name="T56" fmla="*/ 2147483646 w 210"/>
                <a:gd name="T57" fmla="*/ 2147483646 h 19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10"/>
                <a:gd name="T88" fmla="*/ 0 h 190"/>
                <a:gd name="T89" fmla="*/ 210 w 210"/>
                <a:gd name="T90" fmla="*/ 190 h 19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10" h="190">
                  <a:moveTo>
                    <a:pt x="78" y="190"/>
                  </a:moveTo>
                  <a:lnTo>
                    <a:pt x="90" y="184"/>
                  </a:lnTo>
                  <a:lnTo>
                    <a:pt x="108" y="158"/>
                  </a:lnTo>
                  <a:lnTo>
                    <a:pt x="136" y="154"/>
                  </a:lnTo>
                  <a:lnTo>
                    <a:pt x="178" y="184"/>
                  </a:lnTo>
                  <a:lnTo>
                    <a:pt x="182" y="164"/>
                  </a:lnTo>
                  <a:lnTo>
                    <a:pt x="194" y="134"/>
                  </a:lnTo>
                  <a:lnTo>
                    <a:pt x="210" y="116"/>
                  </a:lnTo>
                  <a:lnTo>
                    <a:pt x="204" y="104"/>
                  </a:lnTo>
                  <a:lnTo>
                    <a:pt x="174" y="82"/>
                  </a:lnTo>
                  <a:lnTo>
                    <a:pt x="150" y="66"/>
                  </a:lnTo>
                  <a:lnTo>
                    <a:pt x="132" y="74"/>
                  </a:lnTo>
                  <a:lnTo>
                    <a:pt x="110" y="60"/>
                  </a:lnTo>
                  <a:lnTo>
                    <a:pt x="70" y="68"/>
                  </a:lnTo>
                  <a:lnTo>
                    <a:pt x="48" y="50"/>
                  </a:lnTo>
                  <a:lnTo>
                    <a:pt x="72" y="34"/>
                  </a:lnTo>
                  <a:lnTo>
                    <a:pt x="74" y="20"/>
                  </a:lnTo>
                  <a:lnTo>
                    <a:pt x="46" y="18"/>
                  </a:lnTo>
                  <a:lnTo>
                    <a:pt x="34" y="0"/>
                  </a:lnTo>
                  <a:lnTo>
                    <a:pt x="24" y="14"/>
                  </a:lnTo>
                  <a:lnTo>
                    <a:pt x="0" y="26"/>
                  </a:lnTo>
                  <a:lnTo>
                    <a:pt x="10" y="46"/>
                  </a:lnTo>
                  <a:lnTo>
                    <a:pt x="16" y="76"/>
                  </a:lnTo>
                  <a:lnTo>
                    <a:pt x="24" y="108"/>
                  </a:lnTo>
                  <a:lnTo>
                    <a:pt x="40" y="128"/>
                  </a:lnTo>
                  <a:lnTo>
                    <a:pt x="34" y="162"/>
                  </a:lnTo>
                  <a:lnTo>
                    <a:pt x="46" y="172"/>
                  </a:lnTo>
                  <a:lnTo>
                    <a:pt x="58" y="188"/>
                  </a:lnTo>
                  <a:lnTo>
                    <a:pt x="78" y="190"/>
                  </a:lnTo>
                  <a:close/>
                </a:path>
              </a:pathLst>
            </a:custGeom>
            <a:grpFill/>
            <a:ln w="3175" cap="flat" cmpd="sng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0" name="Freeform 426"/>
            <p:cNvSpPr>
              <a:spLocks/>
            </p:cNvSpPr>
            <p:nvPr/>
          </p:nvSpPr>
          <p:spPr bwMode="auto">
            <a:xfrm>
              <a:off x="7541080" y="3202970"/>
              <a:ext cx="868" cy="1277"/>
            </a:xfrm>
            <a:custGeom>
              <a:avLst/>
              <a:gdLst>
                <a:gd name="T0" fmla="*/ 12525925 w 38"/>
                <a:gd name="T1" fmla="*/ 539799251 h 54"/>
                <a:gd name="T2" fmla="*/ 0 w 38"/>
                <a:gd name="T3" fmla="*/ 2147483646 h 54"/>
                <a:gd name="T4" fmla="*/ 1940224890 w 38"/>
                <a:gd name="T5" fmla="*/ 2147483646 h 54"/>
                <a:gd name="T6" fmla="*/ 1940224890 w 38"/>
                <a:gd name="T7" fmla="*/ 1471769270 h 54"/>
                <a:gd name="T8" fmla="*/ 938934833 w 38"/>
                <a:gd name="T9" fmla="*/ 0 h 54"/>
                <a:gd name="T10" fmla="*/ 12525925 w 38"/>
                <a:gd name="T11" fmla="*/ 539799251 h 5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8"/>
                <a:gd name="T19" fmla="*/ 0 h 54"/>
                <a:gd name="T20" fmla="*/ 38 w 38"/>
                <a:gd name="T21" fmla="*/ 54 h 5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8" h="54">
                  <a:moveTo>
                    <a:pt x="2" y="8"/>
                  </a:moveTo>
                  <a:lnTo>
                    <a:pt x="0" y="54"/>
                  </a:lnTo>
                  <a:lnTo>
                    <a:pt x="38" y="44"/>
                  </a:lnTo>
                  <a:lnTo>
                    <a:pt x="38" y="22"/>
                  </a:lnTo>
                  <a:lnTo>
                    <a:pt x="18" y="0"/>
                  </a:lnTo>
                  <a:lnTo>
                    <a:pt x="2" y="8"/>
                  </a:lnTo>
                  <a:close/>
                </a:path>
              </a:pathLst>
            </a:custGeom>
            <a:grpFill/>
            <a:ln w="3175" cap="flat" cmpd="sng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1" name="Freeform 427"/>
            <p:cNvSpPr>
              <a:spLocks/>
            </p:cNvSpPr>
            <p:nvPr/>
          </p:nvSpPr>
          <p:spPr bwMode="auto">
            <a:xfrm>
              <a:off x="7530719" y="3149780"/>
              <a:ext cx="11193" cy="15034"/>
            </a:xfrm>
            <a:custGeom>
              <a:avLst/>
              <a:gdLst>
                <a:gd name="T0" fmla="*/ 2147483646 w 483"/>
                <a:gd name="T1" fmla="*/ 2147483646 h 633"/>
                <a:gd name="T2" fmla="*/ 2147483646 w 483"/>
                <a:gd name="T3" fmla="*/ 2147483646 h 633"/>
                <a:gd name="T4" fmla="*/ 2147483646 w 483"/>
                <a:gd name="T5" fmla="*/ 2147483646 h 633"/>
                <a:gd name="T6" fmla="*/ 2147483646 w 483"/>
                <a:gd name="T7" fmla="*/ 2147483646 h 633"/>
                <a:gd name="T8" fmla="*/ 2147483646 w 483"/>
                <a:gd name="T9" fmla="*/ 2147483646 h 633"/>
                <a:gd name="T10" fmla="*/ 2147483646 w 483"/>
                <a:gd name="T11" fmla="*/ 2147483646 h 633"/>
                <a:gd name="T12" fmla="*/ 2147483646 w 483"/>
                <a:gd name="T13" fmla="*/ 2147483646 h 633"/>
                <a:gd name="T14" fmla="*/ 2147483646 w 483"/>
                <a:gd name="T15" fmla="*/ 2147483646 h 633"/>
                <a:gd name="T16" fmla="*/ 2147483646 w 483"/>
                <a:gd name="T17" fmla="*/ 2147483646 h 633"/>
                <a:gd name="T18" fmla="*/ 2147483646 w 483"/>
                <a:gd name="T19" fmla="*/ 2147483646 h 633"/>
                <a:gd name="T20" fmla="*/ 2147483646 w 483"/>
                <a:gd name="T21" fmla="*/ 2147483646 h 633"/>
                <a:gd name="T22" fmla="*/ 2147483646 w 483"/>
                <a:gd name="T23" fmla="*/ 2147483646 h 633"/>
                <a:gd name="T24" fmla="*/ 2147483646 w 483"/>
                <a:gd name="T25" fmla="*/ 2147483646 h 633"/>
                <a:gd name="T26" fmla="*/ 2147483646 w 483"/>
                <a:gd name="T27" fmla="*/ 2147483646 h 633"/>
                <a:gd name="T28" fmla="*/ 2147483646 w 483"/>
                <a:gd name="T29" fmla="*/ 2147483646 h 633"/>
                <a:gd name="T30" fmla="*/ 2147483646 w 483"/>
                <a:gd name="T31" fmla="*/ 2147483646 h 633"/>
                <a:gd name="T32" fmla="*/ 2147483646 w 483"/>
                <a:gd name="T33" fmla="*/ 2147483646 h 633"/>
                <a:gd name="T34" fmla="*/ 2147483646 w 483"/>
                <a:gd name="T35" fmla="*/ 2147483646 h 633"/>
                <a:gd name="T36" fmla="*/ 2147483646 w 483"/>
                <a:gd name="T37" fmla="*/ 2147483646 h 633"/>
                <a:gd name="T38" fmla="*/ 2147483646 w 483"/>
                <a:gd name="T39" fmla="*/ 2147483646 h 633"/>
                <a:gd name="T40" fmla="*/ 2147483646 w 483"/>
                <a:gd name="T41" fmla="*/ 2147483646 h 633"/>
                <a:gd name="T42" fmla="*/ 0 w 483"/>
                <a:gd name="T43" fmla="*/ 2147483646 h 633"/>
                <a:gd name="T44" fmla="*/ 393962033 w 483"/>
                <a:gd name="T45" fmla="*/ 2147483646 h 633"/>
                <a:gd name="T46" fmla="*/ 2147483646 w 483"/>
                <a:gd name="T47" fmla="*/ 2147483646 h 633"/>
                <a:gd name="T48" fmla="*/ 2147483646 w 483"/>
                <a:gd name="T49" fmla="*/ 2093358575 h 633"/>
                <a:gd name="T50" fmla="*/ 2147483646 w 483"/>
                <a:gd name="T51" fmla="*/ 854015086 h 633"/>
                <a:gd name="T52" fmla="*/ 2147483646 w 483"/>
                <a:gd name="T53" fmla="*/ 0 h 633"/>
                <a:gd name="T54" fmla="*/ 2147483646 w 483"/>
                <a:gd name="T55" fmla="*/ 2147483646 h 633"/>
                <a:gd name="T56" fmla="*/ 2147483646 w 483"/>
                <a:gd name="T57" fmla="*/ 2147483646 h 633"/>
                <a:gd name="T58" fmla="*/ 2147483646 w 483"/>
                <a:gd name="T59" fmla="*/ 2147483646 h 633"/>
                <a:gd name="T60" fmla="*/ 2147483646 w 483"/>
                <a:gd name="T61" fmla="*/ 2147483646 h 633"/>
                <a:gd name="T62" fmla="*/ 2147483646 w 483"/>
                <a:gd name="T63" fmla="*/ 2147483646 h 633"/>
                <a:gd name="T64" fmla="*/ 2147483646 w 483"/>
                <a:gd name="T65" fmla="*/ 2147483646 h 633"/>
                <a:gd name="T66" fmla="*/ 2147483646 w 483"/>
                <a:gd name="T67" fmla="*/ 2147483646 h 633"/>
                <a:gd name="T68" fmla="*/ 2147483646 w 483"/>
                <a:gd name="T69" fmla="*/ 2147483646 h 633"/>
                <a:gd name="T70" fmla="*/ 2147483646 w 483"/>
                <a:gd name="T71" fmla="*/ 2147483646 h 633"/>
                <a:gd name="T72" fmla="*/ 2147483646 w 483"/>
                <a:gd name="T73" fmla="*/ 2147483646 h 633"/>
                <a:gd name="T74" fmla="*/ 2147483646 w 483"/>
                <a:gd name="T75" fmla="*/ 2147483646 h 633"/>
                <a:gd name="T76" fmla="*/ 2147483646 w 483"/>
                <a:gd name="T77" fmla="*/ 2147483646 h 633"/>
                <a:gd name="T78" fmla="*/ 2147483646 w 483"/>
                <a:gd name="T79" fmla="*/ 2147483646 h 633"/>
                <a:gd name="T80" fmla="*/ 2147483646 w 483"/>
                <a:gd name="T81" fmla="*/ 2147483646 h 633"/>
                <a:gd name="T82" fmla="*/ 2147483646 w 483"/>
                <a:gd name="T83" fmla="*/ 2147483646 h 633"/>
                <a:gd name="T84" fmla="*/ 2147483646 w 483"/>
                <a:gd name="T85" fmla="*/ 2147483646 h 633"/>
                <a:gd name="T86" fmla="*/ 2147483646 w 483"/>
                <a:gd name="T87" fmla="*/ 2147483646 h 633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483"/>
                <a:gd name="T133" fmla="*/ 0 h 633"/>
                <a:gd name="T134" fmla="*/ 483 w 483"/>
                <a:gd name="T135" fmla="*/ 633 h 633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483" h="633">
                  <a:moveTo>
                    <a:pt x="384" y="633"/>
                  </a:moveTo>
                  <a:lnTo>
                    <a:pt x="350" y="608"/>
                  </a:lnTo>
                  <a:lnTo>
                    <a:pt x="336" y="540"/>
                  </a:lnTo>
                  <a:lnTo>
                    <a:pt x="318" y="486"/>
                  </a:lnTo>
                  <a:lnTo>
                    <a:pt x="314" y="446"/>
                  </a:lnTo>
                  <a:lnTo>
                    <a:pt x="300" y="425"/>
                  </a:lnTo>
                  <a:lnTo>
                    <a:pt x="312" y="365"/>
                  </a:lnTo>
                  <a:lnTo>
                    <a:pt x="314" y="330"/>
                  </a:lnTo>
                  <a:lnTo>
                    <a:pt x="303" y="315"/>
                  </a:lnTo>
                  <a:lnTo>
                    <a:pt x="285" y="303"/>
                  </a:lnTo>
                  <a:lnTo>
                    <a:pt x="285" y="239"/>
                  </a:lnTo>
                  <a:lnTo>
                    <a:pt x="273" y="213"/>
                  </a:lnTo>
                  <a:lnTo>
                    <a:pt x="242" y="204"/>
                  </a:lnTo>
                  <a:lnTo>
                    <a:pt x="224" y="219"/>
                  </a:lnTo>
                  <a:lnTo>
                    <a:pt x="203" y="221"/>
                  </a:lnTo>
                  <a:lnTo>
                    <a:pt x="188" y="240"/>
                  </a:lnTo>
                  <a:lnTo>
                    <a:pt x="180" y="248"/>
                  </a:lnTo>
                  <a:lnTo>
                    <a:pt x="188" y="272"/>
                  </a:lnTo>
                  <a:lnTo>
                    <a:pt x="204" y="284"/>
                  </a:lnTo>
                  <a:lnTo>
                    <a:pt x="216" y="267"/>
                  </a:lnTo>
                  <a:lnTo>
                    <a:pt x="206" y="297"/>
                  </a:lnTo>
                  <a:lnTo>
                    <a:pt x="183" y="294"/>
                  </a:lnTo>
                  <a:lnTo>
                    <a:pt x="180" y="269"/>
                  </a:lnTo>
                  <a:lnTo>
                    <a:pt x="170" y="269"/>
                  </a:lnTo>
                  <a:lnTo>
                    <a:pt x="153" y="252"/>
                  </a:lnTo>
                  <a:lnTo>
                    <a:pt x="143" y="231"/>
                  </a:lnTo>
                  <a:lnTo>
                    <a:pt x="131" y="221"/>
                  </a:lnTo>
                  <a:lnTo>
                    <a:pt x="143" y="206"/>
                  </a:lnTo>
                  <a:lnTo>
                    <a:pt x="132" y="194"/>
                  </a:lnTo>
                  <a:lnTo>
                    <a:pt x="137" y="176"/>
                  </a:lnTo>
                  <a:lnTo>
                    <a:pt x="185" y="162"/>
                  </a:lnTo>
                  <a:lnTo>
                    <a:pt x="200" y="147"/>
                  </a:lnTo>
                  <a:lnTo>
                    <a:pt x="179" y="125"/>
                  </a:lnTo>
                  <a:lnTo>
                    <a:pt x="113" y="122"/>
                  </a:lnTo>
                  <a:lnTo>
                    <a:pt x="113" y="146"/>
                  </a:lnTo>
                  <a:lnTo>
                    <a:pt x="125" y="183"/>
                  </a:lnTo>
                  <a:lnTo>
                    <a:pt x="119" y="203"/>
                  </a:lnTo>
                  <a:lnTo>
                    <a:pt x="105" y="227"/>
                  </a:lnTo>
                  <a:lnTo>
                    <a:pt x="102" y="257"/>
                  </a:lnTo>
                  <a:lnTo>
                    <a:pt x="96" y="281"/>
                  </a:lnTo>
                  <a:lnTo>
                    <a:pt x="59" y="293"/>
                  </a:lnTo>
                  <a:lnTo>
                    <a:pt x="44" y="257"/>
                  </a:lnTo>
                  <a:lnTo>
                    <a:pt x="11" y="230"/>
                  </a:lnTo>
                  <a:lnTo>
                    <a:pt x="0" y="188"/>
                  </a:lnTo>
                  <a:lnTo>
                    <a:pt x="0" y="135"/>
                  </a:lnTo>
                  <a:lnTo>
                    <a:pt x="6" y="101"/>
                  </a:lnTo>
                  <a:lnTo>
                    <a:pt x="33" y="77"/>
                  </a:lnTo>
                  <a:lnTo>
                    <a:pt x="54" y="59"/>
                  </a:lnTo>
                  <a:lnTo>
                    <a:pt x="51" y="33"/>
                  </a:lnTo>
                  <a:lnTo>
                    <a:pt x="71" y="29"/>
                  </a:lnTo>
                  <a:lnTo>
                    <a:pt x="92" y="24"/>
                  </a:lnTo>
                  <a:lnTo>
                    <a:pt x="120" y="12"/>
                  </a:lnTo>
                  <a:lnTo>
                    <a:pt x="150" y="5"/>
                  </a:lnTo>
                  <a:lnTo>
                    <a:pt x="179" y="0"/>
                  </a:lnTo>
                  <a:lnTo>
                    <a:pt x="191" y="21"/>
                  </a:lnTo>
                  <a:lnTo>
                    <a:pt x="192" y="44"/>
                  </a:lnTo>
                  <a:lnTo>
                    <a:pt x="230" y="71"/>
                  </a:lnTo>
                  <a:lnTo>
                    <a:pt x="285" y="81"/>
                  </a:lnTo>
                  <a:lnTo>
                    <a:pt x="303" y="78"/>
                  </a:lnTo>
                  <a:lnTo>
                    <a:pt x="308" y="141"/>
                  </a:lnTo>
                  <a:lnTo>
                    <a:pt x="315" y="233"/>
                  </a:lnTo>
                  <a:lnTo>
                    <a:pt x="323" y="318"/>
                  </a:lnTo>
                  <a:lnTo>
                    <a:pt x="338" y="323"/>
                  </a:lnTo>
                  <a:lnTo>
                    <a:pt x="320" y="335"/>
                  </a:lnTo>
                  <a:lnTo>
                    <a:pt x="321" y="389"/>
                  </a:lnTo>
                  <a:lnTo>
                    <a:pt x="327" y="452"/>
                  </a:lnTo>
                  <a:lnTo>
                    <a:pt x="377" y="450"/>
                  </a:lnTo>
                  <a:lnTo>
                    <a:pt x="434" y="503"/>
                  </a:lnTo>
                  <a:lnTo>
                    <a:pt x="458" y="510"/>
                  </a:lnTo>
                  <a:lnTo>
                    <a:pt x="483" y="558"/>
                  </a:lnTo>
                  <a:lnTo>
                    <a:pt x="470" y="582"/>
                  </a:lnTo>
                  <a:lnTo>
                    <a:pt x="450" y="590"/>
                  </a:lnTo>
                  <a:lnTo>
                    <a:pt x="432" y="572"/>
                  </a:lnTo>
                  <a:lnTo>
                    <a:pt x="416" y="533"/>
                  </a:lnTo>
                  <a:lnTo>
                    <a:pt x="422" y="515"/>
                  </a:lnTo>
                  <a:lnTo>
                    <a:pt x="375" y="468"/>
                  </a:lnTo>
                  <a:lnTo>
                    <a:pt x="341" y="467"/>
                  </a:lnTo>
                  <a:lnTo>
                    <a:pt x="342" y="488"/>
                  </a:lnTo>
                  <a:lnTo>
                    <a:pt x="330" y="494"/>
                  </a:lnTo>
                  <a:lnTo>
                    <a:pt x="347" y="510"/>
                  </a:lnTo>
                  <a:lnTo>
                    <a:pt x="344" y="530"/>
                  </a:lnTo>
                  <a:lnTo>
                    <a:pt x="359" y="555"/>
                  </a:lnTo>
                  <a:lnTo>
                    <a:pt x="371" y="564"/>
                  </a:lnTo>
                  <a:lnTo>
                    <a:pt x="392" y="572"/>
                  </a:lnTo>
                  <a:lnTo>
                    <a:pt x="417" y="582"/>
                  </a:lnTo>
                  <a:lnTo>
                    <a:pt x="401" y="605"/>
                  </a:lnTo>
                  <a:lnTo>
                    <a:pt x="401" y="629"/>
                  </a:lnTo>
                  <a:lnTo>
                    <a:pt x="384" y="633"/>
                  </a:lnTo>
                  <a:close/>
                </a:path>
              </a:pathLst>
            </a:custGeom>
            <a:grpFill/>
            <a:ln w="3175" cap="flat" cmpd="sng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2" name="Freeform 428"/>
            <p:cNvSpPr>
              <a:spLocks/>
            </p:cNvSpPr>
            <p:nvPr/>
          </p:nvSpPr>
          <p:spPr bwMode="auto">
            <a:xfrm>
              <a:off x="7537325" y="3164640"/>
              <a:ext cx="962" cy="580"/>
            </a:xfrm>
            <a:custGeom>
              <a:avLst/>
              <a:gdLst>
                <a:gd name="T0" fmla="*/ 2147483646 w 42"/>
                <a:gd name="T1" fmla="*/ 1533190318 h 24"/>
                <a:gd name="T2" fmla="*/ 1399571930 w 42"/>
                <a:gd name="T3" fmla="*/ 2147483646 h 24"/>
                <a:gd name="T4" fmla="*/ 0 w 42"/>
                <a:gd name="T5" fmla="*/ 1780481680 h 24"/>
                <a:gd name="T6" fmla="*/ 567262013 w 42"/>
                <a:gd name="T7" fmla="*/ 816227306 h 24"/>
                <a:gd name="T8" fmla="*/ 1153786817 w 42"/>
                <a:gd name="T9" fmla="*/ 0 h 24"/>
                <a:gd name="T10" fmla="*/ 2147483646 w 42"/>
                <a:gd name="T11" fmla="*/ 1533190318 h 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42"/>
                <a:gd name="T19" fmla="*/ 0 h 24"/>
                <a:gd name="T20" fmla="*/ 42 w 42"/>
                <a:gd name="T21" fmla="*/ 24 h 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42" h="24">
                  <a:moveTo>
                    <a:pt x="42" y="16"/>
                  </a:moveTo>
                  <a:lnTo>
                    <a:pt x="26" y="24"/>
                  </a:lnTo>
                  <a:lnTo>
                    <a:pt x="0" y="18"/>
                  </a:lnTo>
                  <a:lnTo>
                    <a:pt x="11" y="9"/>
                  </a:lnTo>
                  <a:lnTo>
                    <a:pt x="21" y="0"/>
                  </a:lnTo>
                  <a:lnTo>
                    <a:pt x="42" y="16"/>
                  </a:lnTo>
                  <a:close/>
                </a:path>
              </a:pathLst>
            </a:custGeom>
            <a:grpFill/>
            <a:ln w="3175" cap="flat" cmpd="sng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3" name="Freeform 429"/>
            <p:cNvSpPr>
              <a:spLocks/>
            </p:cNvSpPr>
            <p:nvPr/>
          </p:nvSpPr>
          <p:spPr bwMode="auto">
            <a:xfrm>
              <a:off x="7600193" y="3163367"/>
              <a:ext cx="606082" cy="486428"/>
            </a:xfrm>
            <a:custGeom>
              <a:avLst/>
              <a:gdLst>
                <a:gd name="T0" fmla="*/ 2147483646 w 696"/>
                <a:gd name="T1" fmla="*/ 2147483646 h 559"/>
                <a:gd name="T2" fmla="*/ 2147483646 w 696"/>
                <a:gd name="T3" fmla="*/ 2147483646 h 559"/>
                <a:gd name="T4" fmla="*/ 2147483646 w 696"/>
                <a:gd name="T5" fmla="*/ 2147483646 h 559"/>
                <a:gd name="T6" fmla="*/ 2147483646 w 696"/>
                <a:gd name="T7" fmla="*/ 2147483646 h 559"/>
                <a:gd name="T8" fmla="*/ 2147483646 w 696"/>
                <a:gd name="T9" fmla="*/ 2147483646 h 559"/>
                <a:gd name="T10" fmla="*/ 2147483646 w 696"/>
                <a:gd name="T11" fmla="*/ 2147483646 h 559"/>
                <a:gd name="T12" fmla="*/ 2147483646 w 696"/>
                <a:gd name="T13" fmla="*/ 2147483646 h 559"/>
                <a:gd name="T14" fmla="*/ 2147483646 w 696"/>
                <a:gd name="T15" fmla="*/ 2147483646 h 559"/>
                <a:gd name="T16" fmla="*/ 2147483646 w 696"/>
                <a:gd name="T17" fmla="*/ 2147483646 h 559"/>
                <a:gd name="T18" fmla="*/ 2147483646 w 696"/>
                <a:gd name="T19" fmla="*/ 2147483646 h 559"/>
                <a:gd name="T20" fmla="*/ 2147483646 w 696"/>
                <a:gd name="T21" fmla="*/ 2147483646 h 559"/>
                <a:gd name="T22" fmla="*/ 2147483646 w 696"/>
                <a:gd name="T23" fmla="*/ 2147483646 h 559"/>
                <a:gd name="T24" fmla="*/ 2147483646 w 696"/>
                <a:gd name="T25" fmla="*/ 2147483646 h 559"/>
                <a:gd name="T26" fmla="*/ 2147483646 w 696"/>
                <a:gd name="T27" fmla="*/ 2147483646 h 559"/>
                <a:gd name="T28" fmla="*/ 2147483646 w 696"/>
                <a:gd name="T29" fmla="*/ 2147483646 h 559"/>
                <a:gd name="T30" fmla="*/ 2147483646 w 696"/>
                <a:gd name="T31" fmla="*/ 2147483646 h 559"/>
                <a:gd name="T32" fmla="*/ 2147483646 w 696"/>
                <a:gd name="T33" fmla="*/ 2147483646 h 559"/>
                <a:gd name="T34" fmla="*/ 2147483646 w 696"/>
                <a:gd name="T35" fmla="*/ 2147483646 h 559"/>
                <a:gd name="T36" fmla="*/ 2147483646 w 696"/>
                <a:gd name="T37" fmla="*/ 2147483646 h 559"/>
                <a:gd name="T38" fmla="*/ 2147483646 w 696"/>
                <a:gd name="T39" fmla="*/ 2147483646 h 559"/>
                <a:gd name="T40" fmla="*/ 2147483646 w 696"/>
                <a:gd name="T41" fmla="*/ 2147483646 h 559"/>
                <a:gd name="T42" fmla="*/ 2147483646 w 696"/>
                <a:gd name="T43" fmla="*/ 2147483646 h 559"/>
                <a:gd name="T44" fmla="*/ 2147483646 w 696"/>
                <a:gd name="T45" fmla="*/ 2147483646 h 559"/>
                <a:gd name="T46" fmla="*/ 2147483646 w 696"/>
                <a:gd name="T47" fmla="*/ 2147483646 h 559"/>
                <a:gd name="T48" fmla="*/ 2147483646 w 696"/>
                <a:gd name="T49" fmla="*/ 2147483646 h 559"/>
                <a:gd name="T50" fmla="*/ 2147483646 w 696"/>
                <a:gd name="T51" fmla="*/ 2147483646 h 559"/>
                <a:gd name="T52" fmla="*/ 2147483646 w 696"/>
                <a:gd name="T53" fmla="*/ 2147483646 h 559"/>
                <a:gd name="T54" fmla="*/ 2147483646 w 696"/>
                <a:gd name="T55" fmla="*/ 2147483646 h 559"/>
                <a:gd name="T56" fmla="*/ 2147483646 w 696"/>
                <a:gd name="T57" fmla="*/ 2147483646 h 559"/>
                <a:gd name="T58" fmla="*/ 2147483646 w 696"/>
                <a:gd name="T59" fmla="*/ 2147483646 h 559"/>
                <a:gd name="T60" fmla="*/ 2147483646 w 696"/>
                <a:gd name="T61" fmla="*/ 2147483646 h 559"/>
                <a:gd name="T62" fmla="*/ 2147483646 w 696"/>
                <a:gd name="T63" fmla="*/ 2147483646 h 559"/>
                <a:gd name="T64" fmla="*/ 2147483646 w 696"/>
                <a:gd name="T65" fmla="*/ 2147483646 h 55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96"/>
                <a:gd name="T100" fmla="*/ 0 h 559"/>
                <a:gd name="T101" fmla="*/ 696 w 696"/>
                <a:gd name="T102" fmla="*/ 559 h 55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96" h="559">
                  <a:moveTo>
                    <a:pt x="18" y="325"/>
                  </a:moveTo>
                  <a:lnTo>
                    <a:pt x="69" y="321"/>
                  </a:lnTo>
                  <a:lnTo>
                    <a:pt x="81" y="345"/>
                  </a:lnTo>
                  <a:lnTo>
                    <a:pt x="116" y="361"/>
                  </a:lnTo>
                  <a:lnTo>
                    <a:pt x="126" y="360"/>
                  </a:lnTo>
                  <a:lnTo>
                    <a:pt x="131" y="346"/>
                  </a:lnTo>
                  <a:lnTo>
                    <a:pt x="147" y="346"/>
                  </a:lnTo>
                  <a:lnTo>
                    <a:pt x="162" y="333"/>
                  </a:lnTo>
                  <a:lnTo>
                    <a:pt x="174" y="333"/>
                  </a:lnTo>
                  <a:lnTo>
                    <a:pt x="185" y="318"/>
                  </a:lnTo>
                  <a:lnTo>
                    <a:pt x="204" y="336"/>
                  </a:lnTo>
                  <a:lnTo>
                    <a:pt x="299" y="334"/>
                  </a:lnTo>
                  <a:lnTo>
                    <a:pt x="306" y="346"/>
                  </a:lnTo>
                  <a:lnTo>
                    <a:pt x="336" y="351"/>
                  </a:lnTo>
                  <a:lnTo>
                    <a:pt x="360" y="351"/>
                  </a:lnTo>
                  <a:lnTo>
                    <a:pt x="366" y="334"/>
                  </a:lnTo>
                  <a:lnTo>
                    <a:pt x="375" y="315"/>
                  </a:lnTo>
                  <a:lnTo>
                    <a:pt x="380" y="306"/>
                  </a:lnTo>
                  <a:lnTo>
                    <a:pt x="402" y="316"/>
                  </a:lnTo>
                  <a:lnTo>
                    <a:pt x="413" y="316"/>
                  </a:lnTo>
                  <a:lnTo>
                    <a:pt x="416" y="288"/>
                  </a:lnTo>
                  <a:lnTo>
                    <a:pt x="440" y="283"/>
                  </a:lnTo>
                  <a:lnTo>
                    <a:pt x="434" y="268"/>
                  </a:lnTo>
                  <a:lnTo>
                    <a:pt x="458" y="256"/>
                  </a:lnTo>
                  <a:lnTo>
                    <a:pt x="452" y="238"/>
                  </a:lnTo>
                  <a:lnTo>
                    <a:pt x="470" y="225"/>
                  </a:lnTo>
                  <a:lnTo>
                    <a:pt x="479" y="216"/>
                  </a:lnTo>
                  <a:lnTo>
                    <a:pt x="491" y="210"/>
                  </a:lnTo>
                  <a:lnTo>
                    <a:pt x="531" y="166"/>
                  </a:lnTo>
                  <a:lnTo>
                    <a:pt x="536" y="151"/>
                  </a:lnTo>
                  <a:lnTo>
                    <a:pt x="554" y="151"/>
                  </a:lnTo>
                  <a:lnTo>
                    <a:pt x="552" y="135"/>
                  </a:lnTo>
                  <a:lnTo>
                    <a:pt x="569" y="124"/>
                  </a:lnTo>
                  <a:lnTo>
                    <a:pt x="617" y="93"/>
                  </a:lnTo>
                  <a:lnTo>
                    <a:pt x="644" y="48"/>
                  </a:lnTo>
                  <a:lnTo>
                    <a:pt x="659" y="15"/>
                  </a:lnTo>
                  <a:lnTo>
                    <a:pt x="680" y="0"/>
                  </a:lnTo>
                  <a:lnTo>
                    <a:pt x="696" y="21"/>
                  </a:lnTo>
                  <a:lnTo>
                    <a:pt x="689" y="69"/>
                  </a:lnTo>
                  <a:lnTo>
                    <a:pt x="683" y="96"/>
                  </a:lnTo>
                  <a:lnTo>
                    <a:pt x="666" y="108"/>
                  </a:lnTo>
                  <a:lnTo>
                    <a:pt x="662" y="235"/>
                  </a:lnTo>
                  <a:lnTo>
                    <a:pt x="642" y="250"/>
                  </a:lnTo>
                  <a:lnTo>
                    <a:pt x="635" y="223"/>
                  </a:lnTo>
                  <a:lnTo>
                    <a:pt x="620" y="222"/>
                  </a:lnTo>
                  <a:lnTo>
                    <a:pt x="606" y="225"/>
                  </a:lnTo>
                  <a:lnTo>
                    <a:pt x="602" y="312"/>
                  </a:lnTo>
                  <a:lnTo>
                    <a:pt x="630" y="330"/>
                  </a:lnTo>
                  <a:lnTo>
                    <a:pt x="620" y="342"/>
                  </a:lnTo>
                  <a:lnTo>
                    <a:pt x="591" y="345"/>
                  </a:lnTo>
                  <a:lnTo>
                    <a:pt x="560" y="343"/>
                  </a:lnTo>
                  <a:lnTo>
                    <a:pt x="546" y="355"/>
                  </a:lnTo>
                  <a:lnTo>
                    <a:pt x="564" y="372"/>
                  </a:lnTo>
                  <a:lnTo>
                    <a:pt x="560" y="393"/>
                  </a:lnTo>
                  <a:lnTo>
                    <a:pt x="549" y="394"/>
                  </a:lnTo>
                  <a:lnTo>
                    <a:pt x="549" y="417"/>
                  </a:lnTo>
                  <a:lnTo>
                    <a:pt x="540" y="438"/>
                  </a:lnTo>
                  <a:lnTo>
                    <a:pt x="533" y="463"/>
                  </a:lnTo>
                  <a:lnTo>
                    <a:pt x="521" y="484"/>
                  </a:lnTo>
                  <a:lnTo>
                    <a:pt x="524" y="519"/>
                  </a:lnTo>
                  <a:lnTo>
                    <a:pt x="509" y="537"/>
                  </a:lnTo>
                  <a:lnTo>
                    <a:pt x="503" y="559"/>
                  </a:lnTo>
                  <a:lnTo>
                    <a:pt x="101" y="477"/>
                  </a:lnTo>
                  <a:lnTo>
                    <a:pt x="65" y="361"/>
                  </a:lnTo>
                  <a:lnTo>
                    <a:pt x="0" y="330"/>
                  </a:lnTo>
                  <a:lnTo>
                    <a:pt x="18" y="325"/>
                  </a:lnTo>
                  <a:close/>
                </a:path>
              </a:pathLst>
            </a:custGeom>
            <a:grpFill/>
            <a:ln w="3175" cap="flat" cmpd="sng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4" name="Freeform 432"/>
            <p:cNvSpPr>
              <a:spLocks/>
            </p:cNvSpPr>
            <p:nvPr/>
          </p:nvSpPr>
          <p:spPr bwMode="auto">
            <a:xfrm>
              <a:off x="5783618" y="2084036"/>
              <a:ext cx="683017" cy="434789"/>
            </a:xfrm>
            <a:custGeom>
              <a:avLst/>
              <a:gdLst>
                <a:gd name="T0" fmla="*/ 2147483646 w 108"/>
                <a:gd name="T1" fmla="*/ 2147483646 h 86"/>
                <a:gd name="T2" fmla="*/ 2147483646 w 108"/>
                <a:gd name="T3" fmla="*/ 2147483646 h 86"/>
                <a:gd name="T4" fmla="*/ 2147483646 w 108"/>
                <a:gd name="T5" fmla="*/ 2147483646 h 86"/>
                <a:gd name="T6" fmla="*/ 2147483646 w 108"/>
                <a:gd name="T7" fmla="*/ 2147483646 h 86"/>
                <a:gd name="T8" fmla="*/ 2147483646 w 108"/>
                <a:gd name="T9" fmla="*/ 2147483646 h 86"/>
                <a:gd name="T10" fmla="*/ 2147483646 w 108"/>
                <a:gd name="T11" fmla="*/ 2147483646 h 86"/>
                <a:gd name="T12" fmla="*/ 2147483646 w 108"/>
                <a:gd name="T13" fmla="*/ 2147483646 h 86"/>
                <a:gd name="T14" fmla="*/ 2147483646 w 108"/>
                <a:gd name="T15" fmla="*/ 2147483646 h 86"/>
                <a:gd name="T16" fmla="*/ 2147483646 w 108"/>
                <a:gd name="T17" fmla="*/ 2147483646 h 86"/>
                <a:gd name="T18" fmla="*/ 2147483646 w 108"/>
                <a:gd name="T19" fmla="*/ 2147483646 h 86"/>
                <a:gd name="T20" fmla="*/ 2147483646 w 108"/>
                <a:gd name="T21" fmla="*/ 2147483646 h 86"/>
                <a:gd name="T22" fmla="*/ 2147483646 w 108"/>
                <a:gd name="T23" fmla="*/ 2147483646 h 86"/>
                <a:gd name="T24" fmla="*/ 2147483646 w 108"/>
                <a:gd name="T25" fmla="*/ 0 h 86"/>
                <a:gd name="T26" fmla="*/ 2147483646 w 108"/>
                <a:gd name="T27" fmla="*/ 0 h 86"/>
                <a:gd name="T28" fmla="*/ 2147483646 w 108"/>
                <a:gd name="T29" fmla="*/ 2147483646 h 86"/>
                <a:gd name="T30" fmla="*/ 2147483646 w 108"/>
                <a:gd name="T31" fmla="*/ 2147483646 h 86"/>
                <a:gd name="T32" fmla="*/ 2147483646 w 108"/>
                <a:gd name="T33" fmla="*/ 2147483646 h 86"/>
                <a:gd name="T34" fmla="*/ 2147483646 w 108"/>
                <a:gd name="T35" fmla="*/ 2147483646 h 86"/>
                <a:gd name="T36" fmla="*/ 2147483646 w 108"/>
                <a:gd name="T37" fmla="*/ 2147483646 h 86"/>
                <a:gd name="T38" fmla="*/ 2147483646 w 108"/>
                <a:gd name="T39" fmla="*/ 2147483646 h 86"/>
                <a:gd name="T40" fmla="*/ 2147483646 w 108"/>
                <a:gd name="T41" fmla="*/ 2147483646 h 86"/>
                <a:gd name="T42" fmla="*/ 2147483646 w 108"/>
                <a:gd name="T43" fmla="*/ 2147483646 h 86"/>
                <a:gd name="T44" fmla="*/ 2147483646 w 108"/>
                <a:gd name="T45" fmla="*/ 2147483646 h 86"/>
                <a:gd name="T46" fmla="*/ 0 w 108"/>
                <a:gd name="T47" fmla="*/ 2147483646 h 86"/>
                <a:gd name="T48" fmla="*/ 2147483646 w 108"/>
                <a:gd name="T49" fmla="*/ 2147483646 h 86"/>
                <a:gd name="T50" fmla="*/ 2147483646 w 108"/>
                <a:gd name="T51" fmla="*/ 2147483646 h 86"/>
                <a:gd name="T52" fmla="*/ 2147483646 w 108"/>
                <a:gd name="T53" fmla="*/ 2147483646 h 86"/>
                <a:gd name="T54" fmla="*/ 2147483646 w 108"/>
                <a:gd name="T55" fmla="*/ 2147483646 h 86"/>
                <a:gd name="T56" fmla="*/ 2147483646 w 108"/>
                <a:gd name="T57" fmla="*/ 2147483646 h 86"/>
                <a:gd name="T58" fmla="*/ 2147483646 w 108"/>
                <a:gd name="T59" fmla="*/ 2147483646 h 8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08"/>
                <a:gd name="T91" fmla="*/ 0 h 86"/>
                <a:gd name="T92" fmla="*/ 108 w 108"/>
                <a:gd name="T93" fmla="*/ 86 h 8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08" h="86">
                  <a:moveTo>
                    <a:pt x="10" y="48"/>
                  </a:moveTo>
                  <a:lnTo>
                    <a:pt x="8" y="32"/>
                  </a:lnTo>
                  <a:lnTo>
                    <a:pt x="8" y="24"/>
                  </a:lnTo>
                  <a:lnTo>
                    <a:pt x="10" y="20"/>
                  </a:lnTo>
                  <a:lnTo>
                    <a:pt x="18" y="12"/>
                  </a:lnTo>
                  <a:lnTo>
                    <a:pt x="20" y="4"/>
                  </a:lnTo>
                  <a:lnTo>
                    <a:pt x="26" y="8"/>
                  </a:lnTo>
                  <a:lnTo>
                    <a:pt x="38" y="8"/>
                  </a:lnTo>
                  <a:lnTo>
                    <a:pt x="40" y="4"/>
                  </a:lnTo>
                  <a:lnTo>
                    <a:pt x="46" y="4"/>
                  </a:lnTo>
                  <a:lnTo>
                    <a:pt x="52" y="10"/>
                  </a:lnTo>
                  <a:lnTo>
                    <a:pt x="70" y="8"/>
                  </a:lnTo>
                  <a:lnTo>
                    <a:pt x="82" y="0"/>
                  </a:lnTo>
                  <a:lnTo>
                    <a:pt x="108" y="0"/>
                  </a:lnTo>
                  <a:lnTo>
                    <a:pt x="108" y="4"/>
                  </a:lnTo>
                  <a:lnTo>
                    <a:pt x="94" y="14"/>
                  </a:lnTo>
                  <a:lnTo>
                    <a:pt x="90" y="46"/>
                  </a:lnTo>
                  <a:lnTo>
                    <a:pt x="54" y="68"/>
                  </a:lnTo>
                  <a:lnTo>
                    <a:pt x="28" y="84"/>
                  </a:lnTo>
                  <a:lnTo>
                    <a:pt x="20" y="86"/>
                  </a:lnTo>
                  <a:lnTo>
                    <a:pt x="12" y="82"/>
                  </a:lnTo>
                  <a:lnTo>
                    <a:pt x="6" y="80"/>
                  </a:lnTo>
                  <a:lnTo>
                    <a:pt x="2" y="78"/>
                  </a:lnTo>
                  <a:lnTo>
                    <a:pt x="0" y="74"/>
                  </a:lnTo>
                  <a:lnTo>
                    <a:pt x="10" y="66"/>
                  </a:lnTo>
                  <a:lnTo>
                    <a:pt x="12" y="60"/>
                  </a:lnTo>
                  <a:lnTo>
                    <a:pt x="18" y="56"/>
                  </a:lnTo>
                  <a:lnTo>
                    <a:pt x="22" y="50"/>
                  </a:lnTo>
                  <a:lnTo>
                    <a:pt x="18" y="46"/>
                  </a:lnTo>
                  <a:lnTo>
                    <a:pt x="10" y="48"/>
                  </a:lnTo>
                  <a:close/>
                </a:path>
              </a:pathLst>
            </a:custGeom>
            <a:grpFill/>
            <a:ln w="3175" cap="flat" cmpd="sng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5" name="Freeform 433"/>
            <p:cNvSpPr>
              <a:spLocks/>
            </p:cNvSpPr>
            <p:nvPr/>
          </p:nvSpPr>
          <p:spPr bwMode="auto">
            <a:xfrm>
              <a:off x="6150422" y="2053703"/>
              <a:ext cx="898044" cy="748239"/>
            </a:xfrm>
            <a:custGeom>
              <a:avLst/>
              <a:gdLst>
                <a:gd name="T0" fmla="*/ 2147483646 w 142"/>
                <a:gd name="T1" fmla="*/ 2147483646 h 148"/>
                <a:gd name="T2" fmla="*/ 2147483646 w 142"/>
                <a:gd name="T3" fmla="*/ 2147483646 h 148"/>
                <a:gd name="T4" fmla="*/ 2147483646 w 142"/>
                <a:gd name="T5" fmla="*/ 2147483646 h 148"/>
                <a:gd name="T6" fmla="*/ 2147483646 w 142"/>
                <a:gd name="T7" fmla="*/ 2147483646 h 148"/>
                <a:gd name="T8" fmla="*/ 2147483646 w 142"/>
                <a:gd name="T9" fmla="*/ 2147483646 h 148"/>
                <a:gd name="T10" fmla="*/ 2147483646 w 142"/>
                <a:gd name="T11" fmla="*/ 2147483646 h 148"/>
                <a:gd name="T12" fmla="*/ 2147483646 w 142"/>
                <a:gd name="T13" fmla="*/ 2147483646 h 148"/>
                <a:gd name="T14" fmla="*/ 2147483646 w 142"/>
                <a:gd name="T15" fmla="*/ 2147483646 h 148"/>
                <a:gd name="T16" fmla="*/ 2147483646 w 142"/>
                <a:gd name="T17" fmla="*/ 2147483646 h 148"/>
                <a:gd name="T18" fmla="*/ 2147483646 w 142"/>
                <a:gd name="T19" fmla="*/ 2147483646 h 148"/>
                <a:gd name="T20" fmla="*/ 2147483646 w 142"/>
                <a:gd name="T21" fmla="*/ 2147483646 h 148"/>
                <a:gd name="T22" fmla="*/ 2147483646 w 142"/>
                <a:gd name="T23" fmla="*/ 2147483646 h 148"/>
                <a:gd name="T24" fmla="*/ 2147483646 w 142"/>
                <a:gd name="T25" fmla="*/ 2147483646 h 148"/>
                <a:gd name="T26" fmla="*/ 2147483646 w 142"/>
                <a:gd name="T27" fmla="*/ 2147483646 h 148"/>
                <a:gd name="T28" fmla="*/ 2147483646 w 142"/>
                <a:gd name="T29" fmla="*/ 2147483646 h 148"/>
                <a:gd name="T30" fmla="*/ 2147483646 w 142"/>
                <a:gd name="T31" fmla="*/ 2147483646 h 148"/>
                <a:gd name="T32" fmla="*/ 2147483646 w 142"/>
                <a:gd name="T33" fmla="*/ 2147483646 h 148"/>
                <a:gd name="T34" fmla="*/ 2147483646 w 142"/>
                <a:gd name="T35" fmla="*/ 2147483646 h 148"/>
                <a:gd name="T36" fmla="*/ 2147483646 w 142"/>
                <a:gd name="T37" fmla="*/ 2147483646 h 148"/>
                <a:gd name="T38" fmla="*/ 2147483646 w 142"/>
                <a:gd name="T39" fmla="*/ 2147483646 h 148"/>
                <a:gd name="T40" fmla="*/ 2147483646 w 142"/>
                <a:gd name="T41" fmla="*/ 2147483646 h 148"/>
                <a:gd name="T42" fmla="*/ 2147483646 w 142"/>
                <a:gd name="T43" fmla="*/ 2147483646 h 148"/>
                <a:gd name="T44" fmla="*/ 2147483646 w 142"/>
                <a:gd name="T45" fmla="*/ 2147483646 h 148"/>
                <a:gd name="T46" fmla="*/ 2147483646 w 142"/>
                <a:gd name="T47" fmla="*/ 2147483646 h 148"/>
                <a:gd name="T48" fmla="*/ 0 w 142"/>
                <a:gd name="T49" fmla="*/ 2147483646 h 148"/>
                <a:gd name="T50" fmla="*/ 2147483646 w 142"/>
                <a:gd name="T51" fmla="*/ 2147483646 h 148"/>
                <a:gd name="T52" fmla="*/ 2147483646 w 142"/>
                <a:gd name="T53" fmla="*/ 2147483646 h 148"/>
                <a:gd name="T54" fmla="*/ 2147483646 w 142"/>
                <a:gd name="T55" fmla="*/ 2147483646 h 148"/>
                <a:gd name="T56" fmla="*/ 2147483646 w 142"/>
                <a:gd name="T57" fmla="*/ 2147483646 h 148"/>
                <a:gd name="T58" fmla="*/ 2147483646 w 142"/>
                <a:gd name="T59" fmla="*/ 0 h 148"/>
                <a:gd name="T60" fmla="*/ 2147483646 w 142"/>
                <a:gd name="T61" fmla="*/ 2147483646 h 148"/>
                <a:gd name="T62" fmla="*/ 2147483646 w 142"/>
                <a:gd name="T63" fmla="*/ 2147483646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42"/>
                <a:gd name="T97" fmla="*/ 0 h 148"/>
                <a:gd name="T98" fmla="*/ 142 w 142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42" h="148">
                  <a:moveTo>
                    <a:pt x="90" y="2"/>
                  </a:moveTo>
                  <a:lnTo>
                    <a:pt x="94" y="10"/>
                  </a:lnTo>
                  <a:lnTo>
                    <a:pt x="106" y="28"/>
                  </a:lnTo>
                  <a:lnTo>
                    <a:pt x="114" y="30"/>
                  </a:lnTo>
                  <a:lnTo>
                    <a:pt x="110" y="36"/>
                  </a:lnTo>
                  <a:lnTo>
                    <a:pt x="112" y="44"/>
                  </a:lnTo>
                  <a:lnTo>
                    <a:pt x="106" y="48"/>
                  </a:lnTo>
                  <a:lnTo>
                    <a:pt x="100" y="62"/>
                  </a:lnTo>
                  <a:lnTo>
                    <a:pt x="112" y="74"/>
                  </a:lnTo>
                  <a:lnTo>
                    <a:pt x="118" y="84"/>
                  </a:lnTo>
                  <a:lnTo>
                    <a:pt x="132" y="90"/>
                  </a:lnTo>
                  <a:lnTo>
                    <a:pt x="140" y="98"/>
                  </a:lnTo>
                  <a:lnTo>
                    <a:pt x="136" y="112"/>
                  </a:lnTo>
                  <a:lnTo>
                    <a:pt x="142" y="124"/>
                  </a:lnTo>
                  <a:lnTo>
                    <a:pt x="140" y="130"/>
                  </a:lnTo>
                  <a:lnTo>
                    <a:pt x="132" y="132"/>
                  </a:lnTo>
                  <a:lnTo>
                    <a:pt x="122" y="140"/>
                  </a:lnTo>
                  <a:lnTo>
                    <a:pt x="122" y="148"/>
                  </a:lnTo>
                  <a:lnTo>
                    <a:pt x="90" y="148"/>
                  </a:lnTo>
                  <a:lnTo>
                    <a:pt x="76" y="136"/>
                  </a:lnTo>
                  <a:lnTo>
                    <a:pt x="68" y="136"/>
                  </a:lnTo>
                  <a:lnTo>
                    <a:pt x="58" y="120"/>
                  </a:lnTo>
                  <a:lnTo>
                    <a:pt x="22" y="100"/>
                  </a:lnTo>
                  <a:lnTo>
                    <a:pt x="2" y="96"/>
                  </a:lnTo>
                  <a:lnTo>
                    <a:pt x="0" y="72"/>
                  </a:lnTo>
                  <a:lnTo>
                    <a:pt x="32" y="52"/>
                  </a:lnTo>
                  <a:lnTo>
                    <a:pt x="36" y="20"/>
                  </a:lnTo>
                  <a:lnTo>
                    <a:pt x="50" y="10"/>
                  </a:lnTo>
                  <a:lnTo>
                    <a:pt x="50" y="6"/>
                  </a:lnTo>
                  <a:lnTo>
                    <a:pt x="60" y="0"/>
                  </a:lnTo>
                  <a:lnTo>
                    <a:pt x="88" y="6"/>
                  </a:lnTo>
                  <a:lnTo>
                    <a:pt x="90" y="2"/>
                  </a:lnTo>
                  <a:close/>
                </a:path>
              </a:pathLst>
            </a:custGeom>
            <a:grpFill/>
            <a:ln w="3175" cap="flat" cmpd="sng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6" name="Freeform 434"/>
            <p:cNvSpPr>
              <a:spLocks/>
            </p:cNvSpPr>
            <p:nvPr/>
          </p:nvSpPr>
          <p:spPr bwMode="auto">
            <a:xfrm>
              <a:off x="5787693" y="2373728"/>
              <a:ext cx="430047" cy="384231"/>
            </a:xfrm>
            <a:custGeom>
              <a:avLst/>
              <a:gdLst>
                <a:gd name="T0" fmla="*/ 2147483646 w 68"/>
                <a:gd name="T1" fmla="*/ 0 h 76"/>
                <a:gd name="T2" fmla="*/ 2147483646 w 68"/>
                <a:gd name="T3" fmla="*/ 2147483646 h 76"/>
                <a:gd name="T4" fmla="*/ 2147483646 w 68"/>
                <a:gd name="T5" fmla="*/ 2147483646 h 76"/>
                <a:gd name="T6" fmla="*/ 2147483646 w 68"/>
                <a:gd name="T7" fmla="*/ 2147483646 h 76"/>
                <a:gd name="T8" fmla="*/ 2147483646 w 68"/>
                <a:gd name="T9" fmla="*/ 2147483646 h 76"/>
                <a:gd name="T10" fmla="*/ 2147483646 w 68"/>
                <a:gd name="T11" fmla="*/ 2147483646 h 76"/>
                <a:gd name="T12" fmla="*/ 2147483646 w 68"/>
                <a:gd name="T13" fmla="*/ 2147483646 h 76"/>
                <a:gd name="T14" fmla="*/ 2147483646 w 68"/>
                <a:gd name="T15" fmla="*/ 2147483646 h 76"/>
                <a:gd name="T16" fmla="*/ 2147483646 w 68"/>
                <a:gd name="T17" fmla="*/ 2147483646 h 76"/>
                <a:gd name="T18" fmla="*/ 2147483646 w 68"/>
                <a:gd name="T19" fmla="*/ 2147483646 h 76"/>
                <a:gd name="T20" fmla="*/ 0 w 68"/>
                <a:gd name="T21" fmla="*/ 2147483646 h 76"/>
                <a:gd name="T22" fmla="*/ 2147483646 w 68"/>
                <a:gd name="T23" fmla="*/ 2147483646 h 76"/>
                <a:gd name="T24" fmla="*/ 2147483646 w 68"/>
                <a:gd name="T25" fmla="*/ 2147483646 h 76"/>
                <a:gd name="T26" fmla="*/ 2147483646 w 68"/>
                <a:gd name="T27" fmla="*/ 2147483646 h 76"/>
                <a:gd name="T28" fmla="*/ 2147483646 w 68"/>
                <a:gd name="T29" fmla="*/ 2147483646 h 76"/>
                <a:gd name="T30" fmla="*/ 2147483646 w 68"/>
                <a:gd name="T31" fmla="*/ 2147483646 h 76"/>
                <a:gd name="T32" fmla="*/ 2147483646 w 68"/>
                <a:gd name="T33" fmla="*/ 2147483646 h 76"/>
                <a:gd name="T34" fmla="*/ 2147483646 w 68"/>
                <a:gd name="T35" fmla="*/ 2147483646 h 76"/>
                <a:gd name="T36" fmla="*/ 2147483646 w 68"/>
                <a:gd name="T37" fmla="*/ 2147483646 h 76"/>
                <a:gd name="T38" fmla="*/ 2147483646 w 68"/>
                <a:gd name="T39" fmla="*/ 2147483646 h 76"/>
                <a:gd name="T40" fmla="*/ 2147483646 w 68"/>
                <a:gd name="T41" fmla="*/ 2147483646 h 76"/>
                <a:gd name="T42" fmla="*/ 2147483646 w 68"/>
                <a:gd name="T43" fmla="*/ 0 h 7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68"/>
                <a:gd name="T67" fmla="*/ 0 h 76"/>
                <a:gd name="T68" fmla="*/ 68 w 68"/>
                <a:gd name="T69" fmla="*/ 76 h 7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68" h="76">
                  <a:moveTo>
                    <a:pt x="66" y="0"/>
                  </a:moveTo>
                  <a:lnTo>
                    <a:pt x="68" y="24"/>
                  </a:lnTo>
                  <a:lnTo>
                    <a:pt x="66" y="30"/>
                  </a:lnTo>
                  <a:lnTo>
                    <a:pt x="38" y="34"/>
                  </a:lnTo>
                  <a:lnTo>
                    <a:pt x="50" y="50"/>
                  </a:lnTo>
                  <a:lnTo>
                    <a:pt x="44" y="56"/>
                  </a:lnTo>
                  <a:lnTo>
                    <a:pt x="42" y="62"/>
                  </a:lnTo>
                  <a:lnTo>
                    <a:pt x="30" y="64"/>
                  </a:lnTo>
                  <a:lnTo>
                    <a:pt x="24" y="72"/>
                  </a:lnTo>
                  <a:lnTo>
                    <a:pt x="20" y="76"/>
                  </a:lnTo>
                  <a:lnTo>
                    <a:pt x="0" y="70"/>
                  </a:lnTo>
                  <a:lnTo>
                    <a:pt x="6" y="58"/>
                  </a:lnTo>
                  <a:lnTo>
                    <a:pt x="8" y="48"/>
                  </a:lnTo>
                  <a:lnTo>
                    <a:pt x="8" y="36"/>
                  </a:lnTo>
                  <a:lnTo>
                    <a:pt x="10" y="28"/>
                  </a:lnTo>
                  <a:lnTo>
                    <a:pt x="10" y="20"/>
                  </a:lnTo>
                  <a:lnTo>
                    <a:pt x="12" y="14"/>
                  </a:lnTo>
                  <a:lnTo>
                    <a:pt x="16" y="16"/>
                  </a:lnTo>
                  <a:lnTo>
                    <a:pt x="20" y="16"/>
                  </a:lnTo>
                  <a:lnTo>
                    <a:pt x="28" y="20"/>
                  </a:lnTo>
                  <a:lnTo>
                    <a:pt x="36" y="18"/>
                  </a:lnTo>
                  <a:lnTo>
                    <a:pt x="66" y="0"/>
                  </a:lnTo>
                  <a:close/>
                </a:path>
              </a:pathLst>
            </a:custGeom>
            <a:grpFill/>
            <a:ln w="3175" cap="flat" cmpd="sng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IN"/>
            </a:p>
          </p:txBody>
        </p:sp>
      </p:grpSp>
      <p:pic>
        <p:nvPicPr>
          <p:cNvPr id="157" name="Picture 2" descr="Image result for sohar port"/>
          <p:cNvPicPr preferRelativeResize="0">
            <a:picLocks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27145" y="1350663"/>
            <a:ext cx="292608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8" name="Picture 4" descr="Related image">
            <a:extLst>
              <a:ext uri="{FF2B5EF4-FFF2-40B4-BE49-F238E27FC236}">
                <a16:creationId xmlns:a16="http://schemas.microsoft.com/office/drawing/2014/main" id="{43B450C7-D8D8-084D-961B-647330A65A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6009" y="1526139"/>
            <a:ext cx="597640" cy="797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899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12</a:t>
            </a:fld>
            <a:endParaRPr lang="en-US"/>
          </a:p>
        </p:txBody>
      </p:sp>
      <p:sp>
        <p:nvSpPr>
          <p:cNvPr id="53" name="Oval 52"/>
          <p:cNvSpPr>
            <a:spLocks noChangeAspect="1"/>
          </p:cNvSpPr>
          <p:nvPr/>
        </p:nvSpPr>
        <p:spPr bwMode="gray">
          <a:xfrm>
            <a:off x="100608" y="184537"/>
            <a:ext cx="283436" cy="283436"/>
          </a:xfrm>
          <a:prstGeom prst="ellipse">
            <a:avLst/>
          </a:prstGeom>
          <a:solidFill>
            <a:srgbClr val="00B0F0"/>
          </a:solidFill>
          <a:ln w="25400" cap="flat" cmpd="sng" algn="ctr">
            <a:solidFill>
              <a:srgbClr val="F7F7F7"/>
            </a:solidFill>
            <a:prstDash val="solid"/>
          </a:ln>
          <a:effectLst/>
        </p:spPr>
        <p:txBody>
          <a:bodyPr lIns="0" tIns="0" rIns="0" bIns="0" anchor="ctr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i="0" kern="0" dirty="0">
                <a:solidFill>
                  <a:srgbClr val="FFFFFF"/>
                </a:solidFill>
                <a:cs typeface="Arial"/>
              </a:rPr>
              <a:t>7</a:t>
            </a:r>
          </a:p>
        </p:txBody>
      </p:sp>
      <p:sp>
        <p:nvSpPr>
          <p:cNvPr id="54" name="Rectangle 2"/>
          <p:cNvSpPr>
            <a:spLocks noChangeArrowheads="1"/>
          </p:cNvSpPr>
          <p:nvPr/>
        </p:nvSpPr>
        <p:spPr bwMode="gray">
          <a:xfrm>
            <a:off x="277194" y="184537"/>
            <a:ext cx="959643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880" tIns="0" rIns="0" bIns="0">
            <a:spAutoFit/>
          </a:bodyPr>
          <a:lstStyle/>
          <a:p>
            <a:r>
              <a:rPr lang="en-US" sz="2000" b="1" dirty="0">
                <a:latin typeface="Palatino Linotype" pitchFamily="18" charset="0"/>
                <a:cs typeface="Arial"/>
              </a:rPr>
              <a:t>Defined Strategy for Growth Acceleration</a:t>
            </a:r>
          </a:p>
          <a:p>
            <a:r>
              <a:rPr lang="en-US" sz="2000" dirty="0">
                <a:latin typeface="Palatino Linotype" pitchFamily="18" charset="0"/>
                <a:cs typeface="Arial"/>
              </a:rPr>
              <a:t>Ongoing Opportunities for </a:t>
            </a:r>
            <a:r>
              <a:rPr lang="en-US" sz="2000" dirty="0" smtClean="0">
                <a:latin typeface="Palatino Linotype" pitchFamily="18" charset="0"/>
                <a:cs typeface="Arial"/>
              </a:rPr>
              <a:t>Revenue </a:t>
            </a:r>
            <a:r>
              <a:rPr lang="en-US" sz="2000" dirty="0">
                <a:latin typeface="Palatino Linotype" pitchFamily="18" charset="0"/>
                <a:cs typeface="Arial"/>
              </a:rPr>
              <a:t>Growth </a:t>
            </a:r>
          </a:p>
        </p:txBody>
      </p:sp>
      <p:sp>
        <p:nvSpPr>
          <p:cNvPr id="9" name="Rectangle 8"/>
          <p:cNvSpPr/>
          <p:nvPr/>
        </p:nvSpPr>
        <p:spPr>
          <a:xfrm>
            <a:off x="2994770" y="1141921"/>
            <a:ext cx="7274707" cy="1671611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/>
            </a:solidFill>
          </a:ln>
          <a:effectLst/>
        </p:spPr>
        <p:txBody>
          <a:bodyPr wrap="square" lIns="91440" rIns="91440" anchor="ctr" anchorCtr="0">
            <a:noAutofit/>
          </a:bodyPr>
          <a:lstStyle/>
          <a:p>
            <a:pPr>
              <a:spcBef>
                <a:spcPts val="600"/>
              </a:spcBef>
            </a:pPr>
            <a:r>
              <a:rPr lang="en-US" sz="1400" b="1" i="0" dirty="0"/>
              <a:t>Purpose: </a:t>
            </a:r>
            <a:r>
              <a:rPr lang="en-US" sz="1400" dirty="0"/>
              <a:t>Sign Agreements for Provision of full scale water solutions to other industrial </a:t>
            </a:r>
            <a:r>
              <a:rPr lang="en-US" sz="1400" i="0" dirty="0"/>
              <a:t>areas and Free Zones in Sultanate of Oman</a:t>
            </a:r>
          </a:p>
          <a:p>
            <a:pPr>
              <a:spcBef>
                <a:spcPts val="600"/>
              </a:spcBef>
            </a:pPr>
            <a:r>
              <a:rPr lang="en-US" sz="1400" b="1" i="0" dirty="0"/>
              <a:t>Expected Timing: </a:t>
            </a:r>
            <a:r>
              <a:rPr lang="en-US" sz="1400" i="0" dirty="0"/>
              <a:t>2024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923160" y="1170732"/>
            <a:ext cx="1995531" cy="1671611"/>
          </a:xfrm>
          <a:prstGeom prst="rect">
            <a:avLst/>
          </a:prstGeom>
          <a:solidFill>
            <a:srgbClr val="3384B6"/>
          </a:solidFill>
          <a:ln w="190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45720" r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i="0" kern="0" dirty="0">
                <a:solidFill>
                  <a:srgbClr val="FFFFFF"/>
                </a:solidFill>
              </a:rPr>
              <a:t>Industrial Cities and Free Zones in Oman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916072" y="2982281"/>
            <a:ext cx="2002619" cy="1671611"/>
          </a:xfrm>
          <a:prstGeom prst="rect">
            <a:avLst/>
          </a:prstGeom>
          <a:solidFill>
            <a:srgbClr val="3384B6"/>
          </a:solidFill>
          <a:ln w="190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45720" r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i="0" kern="0" dirty="0">
                <a:solidFill>
                  <a:srgbClr val="FFFFFF"/>
                </a:solidFill>
              </a:rPr>
              <a:t>Independent Water and Wastewater Plants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994770" y="4863424"/>
            <a:ext cx="7329171" cy="1671611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/>
            </a:solidFill>
          </a:ln>
          <a:effectLst/>
        </p:spPr>
        <p:txBody>
          <a:bodyPr wrap="square" lIns="91440" rIns="91440" anchor="ctr" anchorCtr="0">
            <a:noAutofit/>
          </a:bodyPr>
          <a:lstStyle/>
          <a:p>
            <a:pPr>
              <a:spcBef>
                <a:spcPts val="600"/>
              </a:spcBef>
            </a:pPr>
            <a:r>
              <a:rPr lang="en-US" sz="1400" b="1" i="0" dirty="0"/>
              <a:t>Purpose:  </a:t>
            </a:r>
            <a:r>
              <a:rPr lang="en-US" sz="1400" i="0" dirty="0"/>
              <a:t>Jointly bid on individual projects in Oman and GCC.</a:t>
            </a:r>
            <a:endParaRPr lang="en-US" sz="1400" b="1" i="0" dirty="0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930992" y="4863424"/>
            <a:ext cx="1987699" cy="1671611"/>
          </a:xfrm>
          <a:prstGeom prst="rect">
            <a:avLst/>
          </a:prstGeom>
          <a:solidFill>
            <a:srgbClr val="3384B6"/>
          </a:solidFill>
          <a:ln w="190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45720" rIns="4572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i="0" kern="0" dirty="0">
                <a:solidFill>
                  <a:srgbClr val="FFFFFF"/>
                </a:solidFill>
              </a:rPr>
              <a:t>Joint bids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994770" y="2997416"/>
            <a:ext cx="7274708" cy="1671611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/>
            </a:solidFill>
          </a:ln>
          <a:effectLst/>
        </p:spPr>
        <p:txBody>
          <a:bodyPr wrap="square" lIns="91440" rIns="91440" anchor="ctr" anchorCtr="0">
            <a:noAutofit/>
          </a:bodyPr>
          <a:lstStyle/>
          <a:p>
            <a:pPr>
              <a:spcBef>
                <a:spcPts val="600"/>
              </a:spcBef>
            </a:pPr>
            <a:r>
              <a:rPr lang="en-US" sz="1400" b="1" i="0" dirty="0"/>
              <a:t>Purpose:  </a:t>
            </a:r>
            <a:r>
              <a:rPr lang="en-US" sz="1400" i="0" dirty="0"/>
              <a:t>Participation in bids for construction and O&amp;M of independent water and wastewater plants in Sultanate of Oman - PPP</a:t>
            </a:r>
          </a:p>
        </p:txBody>
      </p:sp>
      <p:sp>
        <p:nvSpPr>
          <p:cNvPr id="16" name="Oval 15"/>
          <p:cNvSpPr/>
          <p:nvPr/>
        </p:nvSpPr>
        <p:spPr bwMode="auto">
          <a:xfrm>
            <a:off x="792614" y="1090797"/>
            <a:ext cx="292608" cy="292608"/>
          </a:xfrm>
          <a:prstGeom prst="ellipse">
            <a:avLst/>
          </a:prstGeom>
          <a:solidFill>
            <a:srgbClr val="0065A4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400" b="1" i="0" dirty="0">
                <a:solidFill>
                  <a:schemeClr val="bg1"/>
                </a:solidFill>
                <a:cs typeface="Arial"/>
              </a:rPr>
              <a:t>1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777694" y="2851112"/>
            <a:ext cx="292608" cy="292608"/>
          </a:xfrm>
          <a:prstGeom prst="ellipse">
            <a:avLst/>
          </a:prstGeom>
          <a:solidFill>
            <a:srgbClr val="0065A4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400" b="1" i="0" dirty="0">
                <a:solidFill>
                  <a:schemeClr val="bg1"/>
                </a:solidFill>
                <a:cs typeface="Arial"/>
              </a:rPr>
              <a:t>2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792614" y="4801788"/>
            <a:ext cx="292608" cy="292608"/>
          </a:xfrm>
          <a:prstGeom prst="ellipse">
            <a:avLst/>
          </a:prstGeom>
          <a:solidFill>
            <a:srgbClr val="0065A4"/>
          </a:solidFill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400" b="1" i="0" dirty="0">
                <a:solidFill>
                  <a:schemeClr val="bg1"/>
                </a:solidFill>
                <a:cs typeface="Arial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05769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13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778899" y="2551607"/>
            <a:ext cx="178446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8000" b="1" kern="0" dirty="0">
                <a:solidFill>
                  <a:srgbClr val="0070C0"/>
                </a:solidFill>
              </a:rPr>
              <a:t>End</a:t>
            </a:r>
            <a:endParaRPr lang="en-US" sz="8000" b="1" kern="0" dirty="0">
              <a:solidFill>
                <a:srgbClr val="0070C0"/>
              </a:solidFill>
            </a:endParaRP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F1F80A5-D824-4393-A03A-C9F5336E17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dirty="0"/>
              <a:t>15/12/2021</a:t>
            </a:r>
          </a:p>
        </p:txBody>
      </p:sp>
    </p:spTree>
    <p:extLst>
      <p:ext uri="{BB962C8B-B14F-4D97-AF65-F5344CB8AC3E}">
        <p14:creationId xmlns:p14="http://schemas.microsoft.com/office/powerpoint/2010/main" val="101239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2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gray">
          <a:xfrm>
            <a:off x="916301" y="305632"/>
            <a:ext cx="303097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288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err="1">
                <a:latin typeface="Palatino Linotype" pitchFamily="18" charset="0"/>
                <a:cs typeface="Arial"/>
              </a:rPr>
              <a:t>Majis</a:t>
            </a:r>
            <a:r>
              <a:rPr lang="en-US" sz="2000" b="1" dirty="0">
                <a:latin typeface="Palatino Linotype" pitchFamily="18" charset="0"/>
                <a:cs typeface="Arial"/>
              </a:rPr>
              <a:t> Snapshot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366281" y="1002669"/>
            <a:ext cx="9615755" cy="5135688"/>
            <a:chOff x="1126136" y="1021142"/>
            <a:chExt cx="9615755" cy="5135688"/>
          </a:xfrm>
        </p:grpSpPr>
        <p:sp>
          <p:nvSpPr>
            <p:cNvPr id="57" name="Freeform 56"/>
            <p:cNvSpPr/>
            <p:nvPr/>
          </p:nvSpPr>
          <p:spPr bwMode="auto">
            <a:xfrm>
              <a:off x="1126136" y="4435245"/>
              <a:ext cx="213962" cy="68339"/>
            </a:xfrm>
            <a:custGeom>
              <a:avLst/>
              <a:gdLst>
                <a:gd name="connsiteX0" fmla="*/ 0 w 161925"/>
                <a:gd name="connsiteY0" fmla="*/ 14287 h 95250"/>
                <a:gd name="connsiteX1" fmla="*/ 161925 w 161925"/>
                <a:gd name="connsiteY1" fmla="*/ 95250 h 95250"/>
                <a:gd name="connsiteX2" fmla="*/ 147637 w 161925"/>
                <a:gd name="connsiteY2" fmla="*/ 0 h 95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1925" h="95250">
                  <a:moveTo>
                    <a:pt x="0" y="14287"/>
                  </a:moveTo>
                  <a:lnTo>
                    <a:pt x="161925" y="95250"/>
                  </a:lnTo>
                  <a:lnTo>
                    <a:pt x="147637" y="0"/>
                  </a:lnTo>
                </a:path>
              </a:pathLst>
            </a:custGeom>
            <a:solidFill>
              <a:srgbClr val="474747">
                <a:lumMod val="5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Palatino Linotype" pitchFamily="18" charset="0"/>
                <a:cs typeface="Arial" charset="0"/>
              </a:endParaRPr>
            </a:p>
          </p:txBody>
        </p:sp>
        <p:sp>
          <p:nvSpPr>
            <p:cNvPr id="58" name="Freeform 57"/>
            <p:cNvSpPr/>
            <p:nvPr/>
          </p:nvSpPr>
          <p:spPr bwMode="auto">
            <a:xfrm>
              <a:off x="1126136" y="2073413"/>
              <a:ext cx="213962" cy="68339"/>
            </a:xfrm>
            <a:custGeom>
              <a:avLst/>
              <a:gdLst>
                <a:gd name="connsiteX0" fmla="*/ 0 w 161925"/>
                <a:gd name="connsiteY0" fmla="*/ 14287 h 95250"/>
                <a:gd name="connsiteX1" fmla="*/ 161925 w 161925"/>
                <a:gd name="connsiteY1" fmla="*/ 95250 h 95250"/>
                <a:gd name="connsiteX2" fmla="*/ 147637 w 161925"/>
                <a:gd name="connsiteY2" fmla="*/ 0 h 95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1925" h="95250">
                  <a:moveTo>
                    <a:pt x="0" y="14287"/>
                  </a:moveTo>
                  <a:lnTo>
                    <a:pt x="161925" y="95250"/>
                  </a:lnTo>
                  <a:lnTo>
                    <a:pt x="147637" y="0"/>
                  </a:lnTo>
                </a:path>
              </a:pathLst>
            </a:custGeom>
            <a:solidFill>
              <a:srgbClr val="474747">
                <a:lumMod val="5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Palatino Linotype" pitchFamily="18" charset="0"/>
                <a:cs typeface="Arial" charset="0"/>
              </a:endParaRPr>
            </a:p>
          </p:txBody>
        </p:sp>
        <p:sp>
          <p:nvSpPr>
            <p:cNvPr id="59" name="Freeform 58"/>
            <p:cNvSpPr/>
            <p:nvPr/>
          </p:nvSpPr>
          <p:spPr bwMode="auto">
            <a:xfrm>
              <a:off x="1126136" y="2665798"/>
              <a:ext cx="213962" cy="68339"/>
            </a:xfrm>
            <a:custGeom>
              <a:avLst/>
              <a:gdLst>
                <a:gd name="connsiteX0" fmla="*/ 0 w 161925"/>
                <a:gd name="connsiteY0" fmla="*/ 14287 h 95250"/>
                <a:gd name="connsiteX1" fmla="*/ 161925 w 161925"/>
                <a:gd name="connsiteY1" fmla="*/ 95250 h 95250"/>
                <a:gd name="connsiteX2" fmla="*/ 147637 w 161925"/>
                <a:gd name="connsiteY2" fmla="*/ 0 h 95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1925" h="95250">
                  <a:moveTo>
                    <a:pt x="0" y="14287"/>
                  </a:moveTo>
                  <a:lnTo>
                    <a:pt x="161925" y="95250"/>
                  </a:lnTo>
                  <a:lnTo>
                    <a:pt x="147637" y="0"/>
                  </a:lnTo>
                </a:path>
              </a:pathLst>
            </a:custGeom>
            <a:solidFill>
              <a:srgbClr val="474747">
                <a:lumMod val="5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Palatino Linotype" pitchFamily="18" charset="0"/>
                <a:cs typeface="Arial" charset="0"/>
              </a:endParaRPr>
            </a:p>
          </p:txBody>
        </p:sp>
        <p:sp>
          <p:nvSpPr>
            <p:cNvPr id="60" name="Freeform 59"/>
            <p:cNvSpPr/>
            <p:nvPr/>
          </p:nvSpPr>
          <p:spPr bwMode="auto">
            <a:xfrm>
              <a:off x="1126136" y="3654667"/>
              <a:ext cx="213962" cy="68339"/>
            </a:xfrm>
            <a:custGeom>
              <a:avLst/>
              <a:gdLst>
                <a:gd name="connsiteX0" fmla="*/ 0 w 161925"/>
                <a:gd name="connsiteY0" fmla="*/ 14287 h 95250"/>
                <a:gd name="connsiteX1" fmla="*/ 161925 w 161925"/>
                <a:gd name="connsiteY1" fmla="*/ 95250 h 95250"/>
                <a:gd name="connsiteX2" fmla="*/ 147637 w 161925"/>
                <a:gd name="connsiteY2" fmla="*/ 0 h 95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1925" h="95250">
                  <a:moveTo>
                    <a:pt x="0" y="14287"/>
                  </a:moveTo>
                  <a:lnTo>
                    <a:pt x="161925" y="95250"/>
                  </a:lnTo>
                  <a:lnTo>
                    <a:pt x="147637" y="0"/>
                  </a:lnTo>
                </a:path>
              </a:pathLst>
            </a:custGeom>
            <a:solidFill>
              <a:srgbClr val="474747">
                <a:lumMod val="5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Palatino Linotype" pitchFamily="18" charset="0"/>
                <a:cs typeface="Arial" charset="0"/>
              </a:endParaRPr>
            </a:p>
          </p:txBody>
        </p:sp>
        <p:sp>
          <p:nvSpPr>
            <p:cNvPr id="61" name="Freeform 60"/>
            <p:cNvSpPr/>
            <p:nvPr/>
          </p:nvSpPr>
          <p:spPr bwMode="auto">
            <a:xfrm>
              <a:off x="1126136" y="1283417"/>
              <a:ext cx="213962" cy="68339"/>
            </a:xfrm>
            <a:custGeom>
              <a:avLst/>
              <a:gdLst>
                <a:gd name="connsiteX0" fmla="*/ 0 w 161925"/>
                <a:gd name="connsiteY0" fmla="*/ 14287 h 95250"/>
                <a:gd name="connsiteX1" fmla="*/ 161925 w 161925"/>
                <a:gd name="connsiteY1" fmla="*/ 95250 h 95250"/>
                <a:gd name="connsiteX2" fmla="*/ 147637 w 161925"/>
                <a:gd name="connsiteY2" fmla="*/ 0 h 95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1925" h="95250">
                  <a:moveTo>
                    <a:pt x="0" y="14287"/>
                  </a:moveTo>
                  <a:lnTo>
                    <a:pt x="161925" y="95250"/>
                  </a:lnTo>
                  <a:lnTo>
                    <a:pt x="147637" y="0"/>
                  </a:lnTo>
                </a:path>
              </a:pathLst>
            </a:custGeom>
            <a:solidFill>
              <a:srgbClr val="474747">
                <a:lumMod val="5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Palatino Linotype" pitchFamily="18" charset="0"/>
                <a:cs typeface="Arial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3940988" y="3181967"/>
              <a:ext cx="1098164" cy="932688"/>
            </a:xfrm>
            <a:prstGeom prst="rect">
              <a:avLst/>
            </a:prstGeom>
            <a:solidFill>
              <a:srgbClr val="3384B6"/>
            </a:solidFill>
            <a:ln w="25400" cap="flat" cmpd="dbl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Palatino Linotype" panose="02040502050505030304" pitchFamily="18" charset="0"/>
                  <a:ea typeface="+mn-ea"/>
                  <a:cs typeface="Arial"/>
                </a:rPr>
                <a:t>Customers</a:t>
              </a: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3942980" y="2160881"/>
              <a:ext cx="1098164" cy="932688"/>
            </a:xfrm>
            <a:prstGeom prst="rect">
              <a:avLst/>
            </a:prstGeom>
            <a:solidFill>
              <a:srgbClr val="3384B6"/>
            </a:solidFill>
            <a:ln w="25400" cap="flat" cmpd="dbl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Palatino Linotype" panose="02040502050505030304" pitchFamily="18" charset="0"/>
                  <a:ea typeface="+mn-ea"/>
                  <a:cs typeface="Arial"/>
                </a:rPr>
                <a:t>Footprint </a:t>
              </a: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TitilliumText15L 800 wt"/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3940987" y="4203053"/>
              <a:ext cx="1151215" cy="932688"/>
            </a:xfrm>
            <a:prstGeom prst="rect">
              <a:avLst/>
            </a:prstGeom>
            <a:solidFill>
              <a:srgbClr val="3384B6"/>
            </a:solidFill>
            <a:ln w="25400" cap="flat" cmpd="dbl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Palatino Linotype" panose="02040502050505030304" pitchFamily="18" charset="0"/>
                  <a:ea typeface="+mn-ea"/>
                  <a:cs typeface="Arial"/>
                </a:rPr>
                <a:t>New </a:t>
              </a:r>
              <a:r>
                <a:rPr kumimoji="0" lang="en-GB" sz="117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Palatino Linotype" panose="02040502050505030304" pitchFamily="18" charset="0"/>
                  <a:ea typeface="+mn-ea"/>
                  <a:cs typeface="Arial"/>
                </a:rPr>
                <a:t>Opportunities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940988" y="5224142"/>
              <a:ext cx="1098164" cy="932688"/>
            </a:xfrm>
            <a:prstGeom prst="rect">
              <a:avLst/>
            </a:prstGeom>
            <a:solidFill>
              <a:srgbClr val="3384B6"/>
            </a:solidFill>
            <a:ln w="25400" cap="flat" cmpd="dbl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Palatino Linotype" panose="02040502050505030304" pitchFamily="18" charset="0"/>
                  <a:ea typeface="+mn-ea"/>
                  <a:cs typeface="Arial"/>
                </a:rPr>
                <a:t>Investments and JVs</a:t>
              </a: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TitilliumText15L 800 wt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3950513" y="1139795"/>
              <a:ext cx="1098164" cy="932688"/>
            </a:xfrm>
            <a:prstGeom prst="rect">
              <a:avLst/>
            </a:prstGeom>
            <a:solidFill>
              <a:srgbClr val="3384B6"/>
            </a:solidFill>
            <a:ln w="25400" cap="flat" cmpd="dbl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Palatino Linotype" panose="02040502050505030304" pitchFamily="18" charset="0"/>
                  <a:ea typeface="+mn-ea"/>
                  <a:cs typeface="Arial"/>
                </a:rPr>
                <a:t>Products and Services </a:t>
              </a:r>
              <a:endPara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alatino Linotype" panose="02040502050505030304" pitchFamily="18" charset="0"/>
                <a:ea typeface="+mn-ea"/>
                <a:cs typeface="TitilliumText15L 800 wt"/>
              </a:endParaRPr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3950513" y="2116682"/>
              <a:ext cx="6774669" cy="0"/>
            </a:xfrm>
            <a:prstGeom prst="line">
              <a:avLst/>
            </a:prstGeom>
            <a:noFill/>
            <a:ln w="19050" cap="flat" cmpd="sng" algn="ctr">
              <a:solidFill>
                <a:srgbClr val="FFFFFF">
                  <a:lumMod val="75000"/>
                </a:srgbClr>
              </a:solidFill>
              <a:prstDash val="solid"/>
            </a:ln>
            <a:effectLst/>
          </p:spPr>
        </p:cxnSp>
        <p:sp>
          <p:nvSpPr>
            <p:cNvPr id="68" name="Rectangle 67"/>
            <p:cNvSpPr/>
            <p:nvPr/>
          </p:nvSpPr>
          <p:spPr>
            <a:xfrm rot="5400000">
              <a:off x="-1186454" y="3497945"/>
              <a:ext cx="5135688" cy="182082"/>
            </a:xfrm>
            <a:prstGeom prst="rect">
              <a:avLst/>
            </a:prstGeom>
            <a:solidFill>
              <a:srgbClr val="72CDF4"/>
            </a:solidFill>
            <a:ln w="3175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1671181" y="1125884"/>
              <a:ext cx="2185416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anchor="ctr" anchorCtr="0">
              <a:spAutoFit/>
            </a:bodyPr>
            <a:lstStyle>
              <a:defPPr>
                <a:defRPr lang="en-US"/>
              </a:defPPr>
              <a:lvl1pPr algn="ctr" defTabSz="977900">
                <a:defRPr sz="1000" b="1" i="0" kern="0">
                  <a:solidFill>
                    <a:srgbClr val="FFFFFF"/>
                  </a:solidFill>
                  <a:latin typeface="Palatino Linotype"/>
                  <a:cs typeface="Arial"/>
                </a:defRPr>
              </a:lvl1pPr>
            </a:lstStyle>
            <a:p>
              <a:pPr marL="0" marR="0" lvl="0" indent="0" algn="l" defTabSz="9779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474747">
                      <a:lumMod val="50000"/>
                    </a:srgbClr>
                  </a:solidFill>
                  <a:effectLst/>
                  <a:uLnTx/>
                  <a:uFillTx/>
                  <a:latin typeface="Palatino Linotype"/>
                  <a:cs typeface="Arial"/>
                </a:rPr>
                <a:t>Established in 2006 and headquartered in </a:t>
              </a:r>
              <a:r>
                <a:rPr kumimoji="0" lang="en-US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474747">
                      <a:lumMod val="50000"/>
                    </a:srgbClr>
                  </a:solidFill>
                  <a:effectLst/>
                  <a:uLnTx/>
                  <a:uFillTx/>
                  <a:latin typeface="Palatino Linotype"/>
                  <a:cs typeface="Arial"/>
                </a:rPr>
                <a:t>Sohar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474747">
                      <a:lumMod val="50000"/>
                    </a:srgbClr>
                  </a:solidFill>
                  <a:effectLst/>
                  <a:uLnTx/>
                  <a:uFillTx/>
                  <a:latin typeface="Palatino Linotype"/>
                  <a:cs typeface="Arial"/>
                </a:rPr>
                <a:t>, Oman’s </a:t>
              </a: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474747">
                      <a:lumMod val="50000"/>
                    </a:srgbClr>
                  </a:solidFill>
                  <a:effectLst/>
                  <a:uLnTx/>
                  <a:uFillTx/>
                  <a:latin typeface="Palatino Linotype"/>
                  <a:cs typeface="Arial"/>
                </a:rPr>
                <a:t>largest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474747">
                      <a:lumMod val="50000"/>
                    </a:srgbClr>
                  </a:solidFill>
                  <a:effectLst/>
                  <a:uLnTx/>
                  <a:uFillTx/>
                  <a:latin typeface="Palatino Linotype"/>
                  <a:cs typeface="Arial"/>
                </a:rPr>
                <a:t> industrial hub</a:t>
              </a:r>
            </a:p>
          </p:txBody>
        </p:sp>
        <p:sp>
          <p:nvSpPr>
            <p:cNvPr id="70" name="Pentagon 69"/>
            <p:cNvSpPr/>
            <p:nvPr/>
          </p:nvSpPr>
          <p:spPr bwMode="auto">
            <a:xfrm>
              <a:off x="1127547" y="1149909"/>
              <a:ext cx="489266" cy="144234"/>
            </a:xfrm>
            <a:prstGeom prst="homePlate">
              <a:avLst>
                <a:gd name="adj" fmla="val 34633"/>
              </a:avLst>
            </a:prstGeom>
            <a:solidFill>
              <a:srgbClr val="00AE9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i="1" dirty="0">
                <a:solidFill>
                  <a:srgbClr val="474747"/>
                </a:solidFill>
                <a:latin typeface="Palatino Linotype" pitchFamily="18" charset="0"/>
                <a:cs typeface="Arial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671181" y="1909760"/>
              <a:ext cx="218541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anchor="ctr" anchorCtr="0">
              <a:spAutoFit/>
            </a:bodyPr>
            <a:lstStyle>
              <a:defPPr>
                <a:defRPr lang="en-US"/>
              </a:defPPr>
              <a:lvl1pPr algn="ctr" defTabSz="977900">
                <a:defRPr sz="1000" b="1" i="0" kern="0">
                  <a:solidFill>
                    <a:srgbClr val="FFFFFF"/>
                  </a:solidFill>
                  <a:latin typeface="Palatino Linotype"/>
                  <a:cs typeface="Arial"/>
                </a:defRPr>
              </a:lvl1pPr>
            </a:lstStyle>
            <a:p>
              <a:pPr marL="0" marR="0" lvl="0" indent="0" algn="l" defTabSz="9779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474747">
                      <a:lumMod val="50000"/>
                    </a:srgbClr>
                  </a:solidFill>
                  <a:effectLst/>
                  <a:uLnTx/>
                  <a:uFillTx/>
                  <a:latin typeface="Palatino Linotype"/>
                  <a:cs typeface="Arial"/>
                </a:rPr>
                <a:t>One-stop-shop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474747">
                      <a:lumMod val="50000"/>
                    </a:srgbClr>
                  </a:solidFill>
                  <a:effectLst/>
                  <a:uLnTx/>
                  <a:uFillTx/>
                  <a:latin typeface="Palatino Linotype"/>
                  <a:cs typeface="Arial"/>
                </a:rPr>
                <a:t> for industrial water solutions in Oman 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1614001" y="4226585"/>
              <a:ext cx="2185416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anchor="ctr" anchorCtr="0">
              <a:spAutoFit/>
            </a:bodyPr>
            <a:lstStyle>
              <a:defPPr>
                <a:defRPr lang="en-US"/>
              </a:defPPr>
              <a:lvl1pPr algn="ctr" defTabSz="977900">
                <a:defRPr sz="1000" b="1" i="0" kern="0">
                  <a:solidFill>
                    <a:srgbClr val="FFFFFF"/>
                  </a:solidFill>
                  <a:latin typeface="Palatino Linotype"/>
                  <a:cs typeface="Arial"/>
                </a:defRPr>
              </a:lvl1pPr>
            </a:lstStyle>
            <a:p>
              <a:pPr marL="0" marR="0" lvl="0" indent="0" algn="l" defTabSz="9779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162032"/>
                  </a:solidFill>
                  <a:effectLst/>
                  <a:uLnTx/>
                  <a:uFillTx/>
                  <a:latin typeface="Palatino Linotype"/>
                  <a:cs typeface="Arial"/>
                </a:rPr>
                <a:t>Sole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162032"/>
                  </a:solidFill>
                  <a:effectLst/>
                  <a:uLnTx/>
                  <a:uFillTx/>
                  <a:latin typeface="Palatino Linotype"/>
                  <a:cs typeface="Arial"/>
                </a:rPr>
                <a:t> provider of uninterrupted and reliable water services to the </a:t>
              </a:r>
              <a:r>
                <a:rPr kumimoji="0" lang="en-US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162032"/>
                  </a:solidFill>
                  <a:effectLst/>
                  <a:uLnTx/>
                  <a:uFillTx/>
                  <a:latin typeface="Palatino Linotype"/>
                  <a:cs typeface="Arial"/>
                </a:rPr>
                <a:t>Sohar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162032"/>
                  </a:solidFill>
                  <a:effectLst/>
                  <a:uLnTx/>
                  <a:uFillTx/>
                  <a:latin typeface="Palatino Linotype"/>
                  <a:cs typeface="Arial"/>
                </a:rPr>
                <a:t> Port &amp; </a:t>
              </a:r>
              <a:r>
                <a:rPr kumimoji="0" lang="en-US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162032"/>
                  </a:solidFill>
                  <a:effectLst/>
                  <a:uLnTx/>
                  <a:uFillTx/>
                  <a:latin typeface="Palatino Linotype"/>
                  <a:cs typeface="Arial"/>
                </a:rPr>
                <a:t>Freezone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162032"/>
                </a:solidFill>
                <a:effectLst/>
                <a:uLnTx/>
                <a:uFillTx/>
                <a:latin typeface="Palatino Linotype"/>
                <a:cs typeface="Arial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671181" y="2369516"/>
              <a:ext cx="2185416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anchor="ctr" anchorCtr="0">
              <a:spAutoFit/>
            </a:bodyPr>
            <a:lstStyle>
              <a:defPPr>
                <a:defRPr lang="en-US"/>
              </a:defPPr>
              <a:lvl1pPr algn="ctr" defTabSz="977900">
                <a:defRPr sz="1000" b="1" i="0" kern="0">
                  <a:solidFill>
                    <a:srgbClr val="FFFFFF"/>
                  </a:solidFill>
                  <a:latin typeface="Palatino Linotype"/>
                  <a:cs typeface="Arial"/>
                </a:defRPr>
              </a:lvl1pPr>
            </a:lstStyle>
            <a:p>
              <a:pPr marL="0" marR="0" lvl="0" indent="0" algn="l" defTabSz="9779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474747">
                      <a:lumMod val="50000"/>
                    </a:srgbClr>
                  </a:solidFill>
                  <a:effectLst/>
                  <a:uLnTx/>
                  <a:uFillTx/>
                  <a:latin typeface="Palatino Linotype"/>
                  <a:cs typeface="Arial"/>
                </a:rPr>
                <a:t>Provides cooling</a:t>
              </a:r>
            </a:p>
            <a:p>
              <a:pPr marL="0" marR="0" lvl="0" indent="0" algn="l" defTabSz="9779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474747">
                      <a:lumMod val="50000"/>
                    </a:srgbClr>
                  </a:solidFill>
                  <a:effectLst/>
                  <a:uLnTx/>
                  <a:uFillTx/>
                  <a:latin typeface="Palatino Linotype"/>
                  <a:cs typeface="Arial"/>
                </a:rPr>
                <a:t>seawater, potable water,</a:t>
              </a:r>
            </a:p>
            <a:p>
              <a:pPr marL="0" marR="0" lvl="0" indent="0" algn="l" defTabSz="9779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474747">
                      <a:lumMod val="50000"/>
                    </a:srgbClr>
                  </a:solidFill>
                  <a:effectLst/>
                  <a:uLnTx/>
                  <a:uFillTx/>
                  <a:latin typeface="Palatino Linotype"/>
                  <a:cs typeface="Arial"/>
                </a:rPr>
                <a:t>pure process water</a:t>
              </a:r>
            </a:p>
            <a:p>
              <a:pPr marL="0" marR="0" lvl="0" indent="0" algn="l" defTabSz="9779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IN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474747">
                      <a:lumMod val="50000"/>
                    </a:srgbClr>
                  </a:solidFill>
                  <a:effectLst/>
                  <a:uLnTx/>
                  <a:uFillTx/>
                  <a:latin typeface="Palatino Linotype"/>
                  <a:cs typeface="Arial"/>
                </a:rPr>
                <a:t>and irrigation water, 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474747">
                      <a:lumMod val="50000"/>
                    </a:srgbClr>
                  </a:solidFill>
                  <a:effectLst/>
                  <a:uLnTx/>
                  <a:uFillTx/>
                  <a:latin typeface="Palatino Linotype"/>
                  <a:cs typeface="Arial"/>
                </a:rPr>
                <a:t>as well as effluent treatment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640380" y="5341775"/>
              <a:ext cx="2185416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anchor="ctr" anchorCtr="0">
              <a:spAutoFit/>
            </a:bodyPr>
            <a:lstStyle>
              <a:defPPr>
                <a:defRPr lang="en-US"/>
              </a:defPPr>
              <a:lvl1pPr algn="ctr" defTabSz="977900">
                <a:defRPr sz="1000" b="1" i="0" kern="0">
                  <a:solidFill>
                    <a:srgbClr val="FFFFFF"/>
                  </a:solidFill>
                  <a:latin typeface="Palatino Linotype"/>
                  <a:cs typeface="Arial"/>
                </a:defRPr>
              </a:lvl1pPr>
            </a:lstStyle>
            <a:p>
              <a:pPr marL="0" marR="0" lvl="0" indent="0" algn="l" defTabSz="9779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474747">
                      <a:lumMod val="50000"/>
                    </a:srgbClr>
                  </a:solidFill>
                  <a:effectLst/>
                  <a:uLnTx/>
                  <a:uFillTx/>
                  <a:latin typeface="Palatino Linotype"/>
                  <a:cs typeface="Arial"/>
                </a:rPr>
                <a:t>Owned by </a:t>
              </a: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474747">
                      <a:lumMod val="50000"/>
                    </a:srgbClr>
                  </a:solidFill>
                  <a:effectLst/>
                  <a:uLnTx/>
                  <a:uFillTx/>
                  <a:latin typeface="Palatino Linotype"/>
                  <a:cs typeface="Arial"/>
                </a:rPr>
                <a:t>OQ Group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474747">
                      <a:lumMod val="50000"/>
                    </a:srgbClr>
                  </a:solidFill>
                  <a:effectLst/>
                  <a:uLnTx/>
                  <a:uFillTx/>
                  <a:latin typeface="Palatino Linotype"/>
                  <a:cs typeface="Arial"/>
                </a:rPr>
                <a:t> (100%)</a:t>
              </a:r>
            </a:p>
          </p:txBody>
        </p:sp>
        <p:sp>
          <p:nvSpPr>
            <p:cNvPr id="75" name="Pentagon 74"/>
            <p:cNvSpPr/>
            <p:nvPr/>
          </p:nvSpPr>
          <p:spPr bwMode="auto">
            <a:xfrm>
              <a:off x="1127547" y="1939905"/>
              <a:ext cx="489266" cy="144234"/>
            </a:xfrm>
            <a:prstGeom prst="homePlate">
              <a:avLst>
                <a:gd name="adj" fmla="val 34633"/>
              </a:avLst>
            </a:prstGeom>
            <a:solidFill>
              <a:srgbClr val="00AE9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i="1" dirty="0">
                <a:solidFill>
                  <a:srgbClr val="474747"/>
                </a:solidFill>
                <a:latin typeface="Palatino Linotype" pitchFamily="18" charset="0"/>
                <a:cs typeface="Arial" charset="0"/>
              </a:endParaRPr>
            </a:p>
          </p:txBody>
        </p:sp>
        <p:sp>
          <p:nvSpPr>
            <p:cNvPr id="76" name="Pentagon 75"/>
            <p:cNvSpPr/>
            <p:nvPr/>
          </p:nvSpPr>
          <p:spPr bwMode="auto">
            <a:xfrm>
              <a:off x="1127547" y="2532290"/>
              <a:ext cx="489266" cy="144234"/>
            </a:xfrm>
            <a:prstGeom prst="homePlate">
              <a:avLst>
                <a:gd name="adj" fmla="val 34633"/>
              </a:avLst>
            </a:prstGeom>
            <a:solidFill>
              <a:srgbClr val="00AE9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i="1" dirty="0">
                <a:solidFill>
                  <a:srgbClr val="474747"/>
                </a:solidFill>
                <a:latin typeface="Palatino Linotype" pitchFamily="18" charset="0"/>
                <a:cs typeface="Arial" charset="0"/>
              </a:endParaRPr>
            </a:p>
          </p:txBody>
        </p:sp>
        <p:sp>
          <p:nvSpPr>
            <p:cNvPr id="77" name="Pentagon 76"/>
            <p:cNvSpPr/>
            <p:nvPr/>
          </p:nvSpPr>
          <p:spPr bwMode="auto">
            <a:xfrm>
              <a:off x="1127547" y="3521159"/>
              <a:ext cx="489266" cy="144234"/>
            </a:xfrm>
            <a:prstGeom prst="homePlate">
              <a:avLst>
                <a:gd name="adj" fmla="val 34633"/>
              </a:avLst>
            </a:prstGeom>
            <a:solidFill>
              <a:srgbClr val="00AE9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i="1" dirty="0">
                <a:solidFill>
                  <a:srgbClr val="474747"/>
                </a:solidFill>
                <a:latin typeface="Palatino Linotype" pitchFamily="18" charset="0"/>
                <a:cs typeface="Arial" charset="0"/>
              </a:endParaRPr>
            </a:p>
          </p:txBody>
        </p:sp>
        <p:sp>
          <p:nvSpPr>
            <p:cNvPr id="78" name="Pentagon 77"/>
            <p:cNvSpPr/>
            <p:nvPr/>
          </p:nvSpPr>
          <p:spPr bwMode="auto">
            <a:xfrm>
              <a:off x="1127547" y="4301737"/>
              <a:ext cx="489266" cy="144234"/>
            </a:xfrm>
            <a:prstGeom prst="homePlate">
              <a:avLst>
                <a:gd name="adj" fmla="val 34633"/>
              </a:avLst>
            </a:prstGeom>
            <a:solidFill>
              <a:srgbClr val="00AE9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i="1" dirty="0">
                <a:solidFill>
                  <a:srgbClr val="474747"/>
                </a:solidFill>
                <a:latin typeface="Palatino Linotype" pitchFamily="18" charset="0"/>
                <a:cs typeface="Arial" charset="0"/>
              </a:endParaRPr>
            </a:p>
          </p:txBody>
        </p:sp>
        <p:cxnSp>
          <p:nvCxnSpPr>
            <p:cNvPr id="79" name="Straight Connector 78"/>
            <p:cNvCxnSpPr/>
            <p:nvPr/>
          </p:nvCxnSpPr>
          <p:spPr>
            <a:xfrm>
              <a:off x="3950513" y="3137768"/>
              <a:ext cx="6775704" cy="0"/>
            </a:xfrm>
            <a:prstGeom prst="line">
              <a:avLst/>
            </a:prstGeom>
            <a:noFill/>
            <a:ln w="19050" cap="flat" cmpd="sng" algn="ctr">
              <a:solidFill>
                <a:srgbClr val="FFFFFF">
                  <a:lumMod val="75000"/>
                </a:srgbClr>
              </a:solidFill>
              <a:prstDash val="solid"/>
            </a:ln>
            <a:effectLst/>
          </p:spPr>
        </p:cxnSp>
        <p:cxnSp>
          <p:nvCxnSpPr>
            <p:cNvPr id="80" name="Straight Connector 79"/>
            <p:cNvCxnSpPr/>
            <p:nvPr/>
          </p:nvCxnSpPr>
          <p:spPr>
            <a:xfrm>
              <a:off x="3950513" y="4158854"/>
              <a:ext cx="6775704" cy="0"/>
            </a:xfrm>
            <a:prstGeom prst="line">
              <a:avLst/>
            </a:prstGeom>
            <a:noFill/>
            <a:ln w="19050" cap="flat" cmpd="sng" algn="ctr">
              <a:solidFill>
                <a:srgbClr val="FFFFFF">
                  <a:lumMod val="75000"/>
                </a:srgbClr>
              </a:solidFill>
              <a:prstDash val="solid"/>
            </a:ln>
            <a:effectLst/>
          </p:spPr>
        </p:cxnSp>
        <p:cxnSp>
          <p:nvCxnSpPr>
            <p:cNvPr id="81" name="Straight Connector 80"/>
            <p:cNvCxnSpPr/>
            <p:nvPr/>
          </p:nvCxnSpPr>
          <p:spPr>
            <a:xfrm>
              <a:off x="3950513" y="5179940"/>
              <a:ext cx="6775704" cy="0"/>
            </a:xfrm>
            <a:prstGeom prst="line">
              <a:avLst/>
            </a:prstGeom>
            <a:noFill/>
            <a:ln w="19050" cap="flat" cmpd="sng" algn="ctr">
              <a:solidFill>
                <a:srgbClr val="FFFFFF">
                  <a:lumMod val="75000"/>
                </a:srgbClr>
              </a:solidFill>
              <a:prstDash val="solid"/>
            </a:ln>
            <a:effectLst/>
          </p:spPr>
        </p:cxnSp>
        <p:cxnSp>
          <p:nvCxnSpPr>
            <p:cNvPr id="82" name="Straight Connector 81"/>
            <p:cNvCxnSpPr/>
            <p:nvPr/>
          </p:nvCxnSpPr>
          <p:spPr bwMode="auto">
            <a:xfrm>
              <a:off x="3861554" y="1139795"/>
              <a:ext cx="0" cy="5013466"/>
            </a:xfrm>
            <a:prstGeom prst="line">
              <a:avLst/>
            </a:prstGeom>
            <a:solidFill>
              <a:srgbClr val="E5EAF3"/>
            </a:solidFill>
            <a:ln w="9525" cap="flat" cmpd="sng" algn="ctr">
              <a:solidFill>
                <a:srgbClr val="FFFFFF">
                  <a:lumMod val="65000"/>
                </a:srgb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7B1467B3-4BD4-1347-B9EE-B90904AF33AE}"/>
                </a:ext>
              </a:extLst>
            </p:cNvPr>
            <p:cNvSpPr txBox="1"/>
            <p:nvPr/>
          </p:nvSpPr>
          <p:spPr>
            <a:xfrm>
              <a:off x="1671181" y="3477512"/>
              <a:ext cx="2185416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 anchor="ctr" anchorCtr="0">
              <a:spAutoFit/>
            </a:bodyPr>
            <a:lstStyle>
              <a:defPPr>
                <a:defRPr lang="en-US"/>
              </a:defPPr>
              <a:lvl1pPr defTabSz="977900">
                <a:defRPr sz="1200" b="0" i="0" kern="0">
                  <a:solidFill>
                    <a:srgbClr val="162032"/>
                  </a:solidFill>
                  <a:latin typeface="Palatino Linotype"/>
                  <a:cs typeface="Arial"/>
                </a:defRPr>
              </a:lvl1pPr>
            </a:lstStyle>
            <a:p>
              <a:pPr marL="0" marR="0" lvl="0" indent="0" defTabSz="9779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162032"/>
                  </a:solidFill>
                  <a:effectLst/>
                  <a:uLnTx/>
                  <a:uFillTx/>
                  <a:latin typeface="Palatino Linotype"/>
                  <a:cs typeface="Arial"/>
                </a:rPr>
                <a:t>Strategic relationship with </a:t>
              </a:r>
              <a:r>
                <a:rPr kumimoji="0" lang="en-US" sz="12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162032"/>
                  </a:solidFill>
                  <a:effectLst/>
                  <a:uLnTx/>
                  <a:uFillTx/>
                  <a:latin typeface="Palatino Linotype"/>
                  <a:cs typeface="Arial"/>
                </a:rPr>
                <a:t>Madayn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162032"/>
                  </a:solidFill>
                  <a:effectLst/>
                  <a:uLnTx/>
                  <a:uFillTx/>
                  <a:latin typeface="Palatino Linotype"/>
                  <a:cs typeface="Arial"/>
                </a:rPr>
                <a:t> to provide bulk water to </a:t>
              </a:r>
              <a:r>
                <a:rPr kumimoji="0" lang="en-US" sz="12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162032"/>
                  </a:solidFill>
                  <a:effectLst/>
                  <a:uLnTx/>
                  <a:uFillTx/>
                  <a:latin typeface="Palatino Linotype"/>
                  <a:cs typeface="Arial"/>
                </a:rPr>
                <a:t>Sohar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162032"/>
                  </a:solidFill>
                  <a:effectLst/>
                  <a:uLnTx/>
                  <a:uFillTx/>
                  <a:latin typeface="Palatino Linotype"/>
                  <a:cs typeface="Arial"/>
                </a:rPr>
                <a:t> Industrial City</a:t>
              </a:r>
            </a:p>
          </p:txBody>
        </p:sp>
        <p:sp>
          <p:nvSpPr>
            <p:cNvPr id="84" name="Freeform 83"/>
            <p:cNvSpPr/>
            <p:nvPr/>
          </p:nvSpPr>
          <p:spPr bwMode="auto">
            <a:xfrm>
              <a:off x="1126136" y="5595674"/>
              <a:ext cx="213962" cy="68339"/>
            </a:xfrm>
            <a:custGeom>
              <a:avLst/>
              <a:gdLst>
                <a:gd name="connsiteX0" fmla="*/ 0 w 161925"/>
                <a:gd name="connsiteY0" fmla="*/ 14287 h 95250"/>
                <a:gd name="connsiteX1" fmla="*/ 161925 w 161925"/>
                <a:gd name="connsiteY1" fmla="*/ 95250 h 95250"/>
                <a:gd name="connsiteX2" fmla="*/ 147637 w 161925"/>
                <a:gd name="connsiteY2" fmla="*/ 0 h 95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1925" h="95250">
                  <a:moveTo>
                    <a:pt x="0" y="14287"/>
                  </a:moveTo>
                  <a:lnTo>
                    <a:pt x="161925" y="95250"/>
                  </a:lnTo>
                  <a:lnTo>
                    <a:pt x="147637" y="0"/>
                  </a:lnTo>
                </a:path>
              </a:pathLst>
            </a:custGeom>
            <a:solidFill>
              <a:srgbClr val="474747">
                <a:lumMod val="5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1" u="none" strike="noStrike" kern="0" cap="none" spc="0" normalizeH="0" baseline="0" noProof="0" dirty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Palatino Linotype" pitchFamily="18" charset="0"/>
                <a:cs typeface="Arial" charset="0"/>
              </a:endParaRPr>
            </a:p>
          </p:txBody>
        </p:sp>
        <p:sp>
          <p:nvSpPr>
            <p:cNvPr id="85" name="Pentagon 84"/>
            <p:cNvSpPr/>
            <p:nvPr/>
          </p:nvSpPr>
          <p:spPr bwMode="auto">
            <a:xfrm>
              <a:off x="1127547" y="5462166"/>
              <a:ext cx="489266" cy="144234"/>
            </a:xfrm>
            <a:prstGeom prst="homePlate">
              <a:avLst>
                <a:gd name="adj" fmla="val 34633"/>
              </a:avLst>
            </a:prstGeom>
            <a:solidFill>
              <a:srgbClr val="00AE9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i="1" dirty="0">
                <a:solidFill>
                  <a:srgbClr val="474747"/>
                </a:solidFill>
                <a:latin typeface="Palatino Linotype" pitchFamily="18" charset="0"/>
                <a:cs typeface="Arial" charset="0"/>
              </a:endParaRPr>
            </a:p>
          </p:txBody>
        </p:sp>
        <p:grpSp>
          <p:nvGrpSpPr>
            <p:cNvPr id="86" name="Group 85"/>
            <p:cNvGrpSpPr/>
            <p:nvPr/>
          </p:nvGrpSpPr>
          <p:grpSpPr>
            <a:xfrm>
              <a:off x="5154344" y="1139795"/>
              <a:ext cx="5587547" cy="932688"/>
              <a:chOff x="4683541" y="436623"/>
              <a:chExt cx="6665260" cy="832104"/>
            </a:xfrm>
            <a:solidFill>
              <a:srgbClr val="CCEFEC"/>
            </a:solidFill>
          </p:grpSpPr>
          <p:sp>
            <p:nvSpPr>
              <p:cNvPr id="87" name="Rounded Rectangle 86"/>
              <p:cNvSpPr/>
              <p:nvPr/>
            </p:nvSpPr>
            <p:spPr bwMode="auto">
              <a:xfrm>
                <a:off x="4683541" y="436623"/>
                <a:ext cx="1611910" cy="832104"/>
              </a:xfrm>
              <a:prstGeom prst="round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288" tIns="45720" rIns="18288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1400" b="1" dirty="0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Cooling Seawater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900" dirty="0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Capacity 734,000 m3/</a:t>
                </a:r>
                <a:r>
                  <a:rPr lang="en-US" sz="900" dirty="0" err="1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hr</a:t>
                </a:r>
                <a:endParaRPr lang="en-US" sz="900" dirty="0">
                  <a:solidFill>
                    <a:srgbClr val="474747"/>
                  </a:solidFill>
                  <a:latin typeface="Palatino Linotype" pitchFamily="18" charset="0"/>
                  <a:cs typeface="Arial" charset="0"/>
                </a:endParaRP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900" dirty="0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Demand 585,000 m3/</a:t>
                </a:r>
                <a:r>
                  <a:rPr lang="en-US" sz="900" dirty="0" err="1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hr</a:t>
                </a:r>
                <a:endParaRPr lang="en-US" sz="900" dirty="0">
                  <a:solidFill>
                    <a:srgbClr val="474747"/>
                  </a:solidFill>
                  <a:latin typeface="Palatino Linotype" pitchFamily="18" charset="0"/>
                  <a:cs typeface="Arial" charset="0"/>
                </a:endParaRPr>
              </a:p>
            </p:txBody>
          </p:sp>
          <p:sp>
            <p:nvSpPr>
              <p:cNvPr id="88" name="Rounded Rectangle 87"/>
              <p:cNvSpPr/>
              <p:nvPr/>
            </p:nvSpPr>
            <p:spPr bwMode="auto">
              <a:xfrm>
                <a:off x="9736891" y="436623"/>
                <a:ext cx="1611910" cy="832104"/>
              </a:xfrm>
              <a:prstGeom prst="round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288" tIns="45720" rIns="18288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1400" b="1" dirty="0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Potable Water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 dirty="0">
                  <a:solidFill>
                    <a:srgbClr val="474747"/>
                  </a:solidFill>
                  <a:latin typeface="Palatino Linotype" pitchFamily="18" charset="0"/>
                  <a:cs typeface="Arial" charset="0"/>
                </a:endParaRP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900" dirty="0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Capacity 11,000 m3/day</a:t>
                </a:r>
              </a:p>
            </p:txBody>
          </p:sp>
          <p:sp>
            <p:nvSpPr>
              <p:cNvPr id="89" name="Rounded Rectangle 88"/>
              <p:cNvSpPr/>
              <p:nvPr/>
            </p:nvSpPr>
            <p:spPr bwMode="auto">
              <a:xfrm>
                <a:off x="8052441" y="436623"/>
                <a:ext cx="1611910" cy="832104"/>
              </a:xfrm>
              <a:prstGeom prst="round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288" tIns="45720" rIns="18288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1400" b="1" dirty="0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Process Water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 dirty="0">
                  <a:solidFill>
                    <a:srgbClr val="474747"/>
                  </a:solidFill>
                  <a:latin typeface="Palatino Linotype" pitchFamily="18" charset="0"/>
                  <a:cs typeface="Arial" charset="0"/>
                </a:endParaRP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900" dirty="0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Capacity 20,000 m3/day</a:t>
                </a:r>
              </a:p>
            </p:txBody>
          </p:sp>
          <p:sp>
            <p:nvSpPr>
              <p:cNvPr id="90" name="Rounded Rectangle 89"/>
              <p:cNvSpPr/>
              <p:nvPr/>
            </p:nvSpPr>
            <p:spPr bwMode="auto">
              <a:xfrm>
                <a:off x="6367990" y="436623"/>
                <a:ext cx="1611911" cy="832104"/>
              </a:xfrm>
              <a:prstGeom prst="round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288" tIns="45720" rIns="18288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1400" b="1" dirty="0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Wastewater Treatment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900" dirty="0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Capacity 20,000 m3/day</a:t>
                </a:r>
              </a:p>
            </p:txBody>
          </p:sp>
        </p:grpSp>
        <p:grpSp>
          <p:nvGrpSpPr>
            <p:cNvPr id="91" name="Group 90"/>
            <p:cNvGrpSpPr/>
            <p:nvPr/>
          </p:nvGrpSpPr>
          <p:grpSpPr>
            <a:xfrm>
              <a:off x="5154344" y="2160881"/>
              <a:ext cx="5570838" cy="932688"/>
              <a:chOff x="4166053" y="2170118"/>
              <a:chExt cx="4175458" cy="932688"/>
            </a:xfrm>
            <a:solidFill>
              <a:srgbClr val="CCEFEC"/>
            </a:solidFill>
          </p:grpSpPr>
          <p:sp>
            <p:nvSpPr>
              <p:cNvPr id="92" name="Rounded Rectangle 91"/>
              <p:cNvSpPr/>
              <p:nvPr/>
            </p:nvSpPr>
            <p:spPr bwMode="auto">
              <a:xfrm>
                <a:off x="4166053" y="2170118"/>
                <a:ext cx="1351279" cy="932688"/>
              </a:xfrm>
              <a:prstGeom prst="round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288" tIns="45720" rIns="18288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1400" b="1" dirty="0" err="1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Sohar</a:t>
                </a:r>
                <a:r>
                  <a:rPr lang="en-US" sz="1400" b="1" dirty="0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 Port</a:t>
                </a:r>
              </a:p>
            </p:txBody>
          </p:sp>
          <p:sp>
            <p:nvSpPr>
              <p:cNvPr id="93" name="Rounded Rectangle 92"/>
              <p:cNvSpPr/>
              <p:nvPr/>
            </p:nvSpPr>
            <p:spPr bwMode="auto">
              <a:xfrm>
                <a:off x="5578142" y="2170118"/>
                <a:ext cx="1351279" cy="932688"/>
              </a:xfrm>
              <a:prstGeom prst="round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288" tIns="45720" rIns="18288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1400" b="1" dirty="0" err="1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Sohar</a:t>
                </a:r>
                <a:r>
                  <a:rPr lang="en-US" sz="1400" b="1" dirty="0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 </a:t>
                </a:r>
                <a:r>
                  <a:rPr lang="en-US" sz="1400" b="1" dirty="0" err="1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Freezone</a:t>
                </a:r>
                <a:endParaRPr lang="en-US" sz="1400" b="1" dirty="0">
                  <a:solidFill>
                    <a:srgbClr val="474747"/>
                  </a:solidFill>
                  <a:latin typeface="Palatino Linotype" pitchFamily="18" charset="0"/>
                  <a:cs typeface="Arial" charset="0"/>
                </a:endParaRPr>
              </a:p>
            </p:txBody>
          </p:sp>
          <p:sp>
            <p:nvSpPr>
              <p:cNvPr id="94" name="Rounded Rectangle 93"/>
              <p:cNvSpPr/>
              <p:nvPr/>
            </p:nvSpPr>
            <p:spPr bwMode="auto">
              <a:xfrm>
                <a:off x="6990232" y="2170118"/>
                <a:ext cx="1351279" cy="932688"/>
              </a:xfrm>
              <a:prstGeom prst="round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45720" rIns="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1400" b="1" dirty="0" err="1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Sohar</a:t>
                </a:r>
                <a:r>
                  <a:rPr lang="en-US" sz="1400" b="1" dirty="0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 Industrial City</a:t>
                </a:r>
              </a:p>
            </p:txBody>
          </p:sp>
        </p:grpSp>
        <p:grpSp>
          <p:nvGrpSpPr>
            <p:cNvPr id="95" name="Group 94"/>
            <p:cNvGrpSpPr/>
            <p:nvPr/>
          </p:nvGrpSpPr>
          <p:grpSpPr>
            <a:xfrm>
              <a:off x="5154344" y="3181967"/>
              <a:ext cx="5570838" cy="932688"/>
              <a:chOff x="4166053" y="2170118"/>
              <a:chExt cx="4175458" cy="932688"/>
            </a:xfrm>
            <a:solidFill>
              <a:srgbClr val="CCEFEC"/>
            </a:solidFill>
          </p:grpSpPr>
          <p:sp>
            <p:nvSpPr>
              <p:cNvPr id="96" name="Rounded Rectangle 95"/>
              <p:cNvSpPr/>
              <p:nvPr/>
            </p:nvSpPr>
            <p:spPr bwMode="auto">
              <a:xfrm>
                <a:off x="4166053" y="2170118"/>
                <a:ext cx="1351279" cy="932688"/>
              </a:xfrm>
              <a:prstGeom prst="round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288" tIns="45720" rIns="18288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ts val="600"/>
                  </a:spcBef>
                  <a:spcAft>
                    <a:spcPts val="600"/>
                  </a:spcAft>
                </a:pPr>
                <a:endParaRPr lang="en-US" sz="1400" b="1" dirty="0">
                  <a:solidFill>
                    <a:srgbClr val="474747"/>
                  </a:solidFill>
                  <a:latin typeface="Palatino Linotype" pitchFamily="18" charset="0"/>
                  <a:cs typeface="Arial" charset="0"/>
                </a:endParaRPr>
              </a:p>
              <a:p>
                <a:pPr algn="ctr" fontAlgn="base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1400" b="1" dirty="0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All types of industries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900" dirty="0">
                  <a:solidFill>
                    <a:srgbClr val="474747"/>
                  </a:solidFill>
                  <a:latin typeface="Palatino Linotype" pitchFamily="18" charset="0"/>
                  <a:cs typeface="Arial" charset="0"/>
                </a:endParaRPr>
              </a:p>
            </p:txBody>
          </p:sp>
          <p:sp>
            <p:nvSpPr>
              <p:cNvPr id="97" name="Rounded Rectangle 96"/>
              <p:cNvSpPr/>
              <p:nvPr/>
            </p:nvSpPr>
            <p:spPr bwMode="auto">
              <a:xfrm>
                <a:off x="5578142" y="2170118"/>
                <a:ext cx="1351279" cy="932688"/>
              </a:xfrm>
              <a:prstGeom prst="round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288" tIns="45720" rIns="18288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1400" b="1" dirty="0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Approx. 50 customers</a:t>
                </a:r>
                <a:endParaRPr lang="en-US" sz="900" dirty="0">
                  <a:solidFill>
                    <a:srgbClr val="474747"/>
                  </a:solidFill>
                  <a:latin typeface="Palatino Linotype" pitchFamily="18" charset="0"/>
                  <a:cs typeface="Arial" charset="0"/>
                </a:endParaRPr>
              </a:p>
            </p:txBody>
          </p:sp>
          <p:sp>
            <p:nvSpPr>
              <p:cNvPr id="98" name="Rounded Rectangle 97"/>
              <p:cNvSpPr/>
              <p:nvPr/>
            </p:nvSpPr>
            <p:spPr bwMode="auto">
              <a:xfrm>
                <a:off x="6990232" y="2170118"/>
                <a:ext cx="1351279" cy="932688"/>
              </a:xfrm>
              <a:prstGeom prst="round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288" tIns="45720" rIns="18288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1400" b="1" dirty="0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~ 20+ year</a:t>
                </a:r>
              </a:p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900" dirty="0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Average Contract Tenure</a:t>
                </a:r>
              </a:p>
            </p:txBody>
          </p:sp>
        </p:grpSp>
        <p:grpSp>
          <p:nvGrpSpPr>
            <p:cNvPr id="99" name="Group 98"/>
            <p:cNvGrpSpPr/>
            <p:nvPr/>
          </p:nvGrpSpPr>
          <p:grpSpPr>
            <a:xfrm>
              <a:off x="5154344" y="4203053"/>
              <a:ext cx="5570838" cy="954787"/>
              <a:chOff x="4166053" y="2170118"/>
              <a:chExt cx="4175458" cy="954787"/>
            </a:xfrm>
            <a:solidFill>
              <a:srgbClr val="CCEFEC"/>
            </a:solidFill>
          </p:grpSpPr>
          <p:sp>
            <p:nvSpPr>
              <p:cNvPr id="100" name="Rounded Rectangle 99"/>
              <p:cNvSpPr/>
              <p:nvPr/>
            </p:nvSpPr>
            <p:spPr bwMode="auto">
              <a:xfrm>
                <a:off x="4166053" y="2170118"/>
                <a:ext cx="1351279" cy="932688"/>
              </a:xfrm>
              <a:prstGeom prst="round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288" tIns="45720" rIns="18288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1400" b="1" dirty="0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Salalah Free Zone</a:t>
                </a:r>
              </a:p>
            </p:txBody>
          </p:sp>
          <p:sp>
            <p:nvSpPr>
              <p:cNvPr id="101" name="Rounded Rectangle 100"/>
              <p:cNvSpPr/>
              <p:nvPr/>
            </p:nvSpPr>
            <p:spPr bwMode="auto">
              <a:xfrm>
                <a:off x="5578142" y="2170118"/>
                <a:ext cx="1351279" cy="932688"/>
              </a:xfrm>
              <a:prstGeom prst="round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288" tIns="45720" rIns="18288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1400" b="1" dirty="0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IWP</a:t>
                </a:r>
                <a:endParaRPr lang="en-US" sz="900" dirty="0">
                  <a:solidFill>
                    <a:srgbClr val="474747"/>
                  </a:solidFill>
                  <a:latin typeface="Palatino Linotype" pitchFamily="18" charset="0"/>
                  <a:cs typeface="Arial" charset="0"/>
                </a:endParaRPr>
              </a:p>
            </p:txBody>
          </p:sp>
          <p:sp>
            <p:nvSpPr>
              <p:cNvPr id="102" name="Rounded Rectangle 101"/>
              <p:cNvSpPr/>
              <p:nvPr/>
            </p:nvSpPr>
            <p:spPr bwMode="auto">
              <a:xfrm>
                <a:off x="6990232" y="2192217"/>
                <a:ext cx="1351279" cy="932688"/>
              </a:xfrm>
              <a:prstGeom prst="round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8288" tIns="45720" rIns="18288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1400" b="1" dirty="0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PPP - </a:t>
                </a:r>
                <a:r>
                  <a:rPr lang="en-US" sz="1400" b="1" dirty="0" err="1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Misfah</a:t>
                </a:r>
                <a:r>
                  <a:rPr lang="en-US" sz="800" dirty="0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 </a:t>
                </a:r>
                <a:r>
                  <a:rPr lang="en-US" sz="1400" b="1" dirty="0">
                    <a:solidFill>
                      <a:srgbClr val="474747"/>
                    </a:solidFill>
                    <a:latin typeface="Palatino Linotype" pitchFamily="18" charset="0"/>
                    <a:cs typeface="Arial" charset="0"/>
                  </a:rPr>
                  <a:t>ISTP</a:t>
                </a:r>
              </a:p>
            </p:txBody>
          </p:sp>
        </p:grpSp>
        <p:sp>
          <p:nvSpPr>
            <p:cNvPr id="105" name="Rounded Rectangle 104"/>
            <p:cNvSpPr/>
            <p:nvPr/>
          </p:nvSpPr>
          <p:spPr bwMode="auto">
            <a:xfrm>
              <a:off x="5118585" y="5224142"/>
              <a:ext cx="5606597" cy="932688"/>
            </a:xfrm>
            <a:prstGeom prst="roundRect">
              <a:avLst/>
            </a:prstGeom>
            <a:solidFill>
              <a:srgbClr val="CCEFEC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45720" rIns="18288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ts val="600"/>
                </a:spcBef>
                <a:spcAft>
                  <a:spcPts val="600"/>
                </a:spcAft>
              </a:pPr>
              <a:r>
                <a:rPr lang="en-US" sz="1400" b="1" dirty="0">
                  <a:solidFill>
                    <a:srgbClr val="474747"/>
                  </a:solidFill>
                  <a:latin typeface="Palatino Linotype" pitchFamily="18" charset="0"/>
                  <a:cs typeface="Arial" charset="0"/>
                </a:rPr>
                <a:t>51%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00" dirty="0">
                  <a:solidFill>
                    <a:srgbClr val="474747"/>
                  </a:solidFill>
                  <a:latin typeface="Palatino Linotype" pitchFamily="18" charset="0"/>
                  <a:cs typeface="Arial" charset="0"/>
                </a:rPr>
                <a:t>O&amp;M JV – Oman Sustainable Water Solutions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900" dirty="0">
                  <a:solidFill>
                    <a:srgbClr val="474747"/>
                  </a:solidFill>
                  <a:latin typeface="Palatino Linotype" pitchFamily="18" charset="0"/>
                  <a:cs typeface="Arial" charset="0"/>
                </a:rPr>
                <a:t>(in partnership with FCC Aquila)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7177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3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gray">
          <a:xfrm>
            <a:off x="736732" y="286602"/>
            <a:ext cx="478588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288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Palatino Linotype" pitchFamily="18" charset="0"/>
                <a:cs typeface="Arial"/>
              </a:rPr>
              <a:t>Current Footprint - </a:t>
            </a:r>
            <a:r>
              <a:rPr lang="en-US" sz="2000" b="1" dirty="0" err="1">
                <a:latin typeface="Palatino Linotype" pitchFamily="18" charset="0"/>
                <a:cs typeface="Arial"/>
              </a:rPr>
              <a:t>Sohar</a:t>
            </a:r>
            <a:endParaRPr lang="en-US" sz="2000" b="1" dirty="0">
              <a:latin typeface="Palatino Linotype" pitchFamily="18" charset="0"/>
              <a:cs typeface="Arial"/>
            </a:endParaRPr>
          </a:p>
        </p:txBody>
      </p:sp>
      <p:pic>
        <p:nvPicPr>
          <p:cNvPr id="57" name="Picture 5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23962" y="1311192"/>
            <a:ext cx="4648219" cy="3943640"/>
          </a:xfrm>
          <a:prstGeom prst="rect">
            <a:avLst/>
          </a:prstGeom>
        </p:spPr>
      </p:pic>
      <p:grpSp>
        <p:nvGrpSpPr>
          <p:cNvPr id="58" name="Group 57"/>
          <p:cNvGrpSpPr>
            <a:grpSpLocks noChangeAspect="1"/>
          </p:cNvGrpSpPr>
          <p:nvPr/>
        </p:nvGrpSpPr>
        <p:grpSpPr>
          <a:xfrm>
            <a:off x="1256887" y="3905310"/>
            <a:ext cx="3576627" cy="2130625"/>
            <a:chOff x="5484310" y="4055078"/>
            <a:chExt cx="3031040" cy="1805614"/>
          </a:xfrm>
        </p:grpSpPr>
        <p:pic>
          <p:nvPicPr>
            <p:cNvPr id="59" name="Picture 58"/>
            <p:cNvPicPr>
              <a:picLocks noChangeAspect="1"/>
            </p:cNvPicPr>
            <p:nvPr/>
          </p:nvPicPr>
          <p:blipFill>
            <a:blip r:embed="rId3" cstate="screen">
              <a:grayscl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484310" y="4055078"/>
              <a:ext cx="3031040" cy="1805614"/>
            </a:xfrm>
            <a:prstGeom prst="rect">
              <a:avLst/>
            </a:prstGeom>
          </p:spPr>
        </p:pic>
        <p:cxnSp>
          <p:nvCxnSpPr>
            <p:cNvPr id="60" name="Elbow Connector 59"/>
            <p:cNvCxnSpPr/>
            <p:nvPr/>
          </p:nvCxnSpPr>
          <p:spPr bwMode="auto">
            <a:xfrm rot="10800000" flipV="1">
              <a:off x="7043666" y="4529439"/>
              <a:ext cx="55502" cy="127802"/>
            </a:xfrm>
            <a:prstGeom prst="bentConnector2">
              <a:avLst/>
            </a:prstGeom>
            <a:solidFill>
              <a:schemeClr val="accent1"/>
            </a:solidFill>
            <a:ln w="9525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oval" w="med" len="med"/>
            </a:ln>
            <a:effectLst/>
          </p:spPr>
        </p:cxnSp>
        <p:grpSp>
          <p:nvGrpSpPr>
            <p:cNvPr id="61" name="Group 60"/>
            <p:cNvGrpSpPr/>
            <p:nvPr/>
          </p:nvGrpSpPr>
          <p:grpSpPr>
            <a:xfrm>
              <a:off x="5789956" y="4946650"/>
              <a:ext cx="756100" cy="319497"/>
              <a:chOff x="5789956" y="4946650"/>
              <a:chExt cx="756100" cy="319497"/>
            </a:xfrm>
          </p:grpSpPr>
          <p:sp>
            <p:nvSpPr>
              <p:cNvPr id="72" name="Rectangle 71"/>
              <p:cNvSpPr/>
              <p:nvPr/>
            </p:nvSpPr>
            <p:spPr bwMode="auto">
              <a:xfrm>
                <a:off x="5789956" y="4946650"/>
                <a:ext cx="756100" cy="319497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800" b="1" i="0" u="none" strike="noStrike" cap="none" normalizeH="0" baseline="0">
                  <a:ln>
                    <a:noFill/>
                  </a:ln>
                  <a:solidFill>
                    <a:srgbClr val="474747"/>
                  </a:solidFill>
                  <a:effectLst/>
                </a:endParaRPr>
              </a:p>
            </p:txBody>
          </p:sp>
          <p:pic>
            <p:nvPicPr>
              <p:cNvPr id="73" name="Picture 2" descr="Image result for majis logo"/>
              <p:cNvPicPr>
                <a:picLocks noChangeAspect="1" noChangeArrowheads="1"/>
              </p:cNvPicPr>
              <p:nvPr/>
            </p:nvPicPr>
            <p:blipFill>
              <a:blip r:embed="rId4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341628" y="4972320"/>
                <a:ext cx="180614" cy="11877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74" name="TextBox 73"/>
              <p:cNvSpPr txBox="1"/>
              <p:nvPr/>
            </p:nvSpPr>
            <p:spPr>
              <a:xfrm>
                <a:off x="5817996" y="4995714"/>
                <a:ext cx="691970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800" b="1" i="0" dirty="0" err="1">
                    <a:solidFill>
                      <a:srgbClr val="A39161"/>
                    </a:solidFill>
                  </a:rPr>
                  <a:t>Sohar</a:t>
                </a:r>
                <a:r>
                  <a:rPr lang="en-US" sz="800" b="1" i="0" dirty="0">
                    <a:solidFill>
                      <a:srgbClr val="A39161"/>
                    </a:solidFill>
                  </a:rPr>
                  <a:t> Industrial City  </a:t>
                </a:r>
              </a:p>
            </p:txBody>
          </p:sp>
        </p:grpSp>
        <p:cxnSp>
          <p:nvCxnSpPr>
            <p:cNvPr id="62" name="Elbow Connector 61"/>
            <p:cNvCxnSpPr>
              <a:stCxn id="72" idx="0"/>
            </p:cNvCxnSpPr>
            <p:nvPr/>
          </p:nvCxnSpPr>
          <p:spPr bwMode="auto">
            <a:xfrm rot="5400000" flipH="1" flipV="1">
              <a:off x="6205425" y="4846527"/>
              <a:ext cx="62705" cy="137543"/>
            </a:xfrm>
            <a:prstGeom prst="bentConnector2">
              <a:avLst/>
            </a:prstGeom>
            <a:solidFill>
              <a:schemeClr val="accent1"/>
            </a:solidFill>
            <a:ln w="9525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oval" w="med" len="med"/>
            </a:ln>
            <a:effectLst/>
          </p:spPr>
        </p:cxnSp>
        <p:grpSp>
          <p:nvGrpSpPr>
            <p:cNvPr id="63" name="Group 62"/>
            <p:cNvGrpSpPr/>
            <p:nvPr/>
          </p:nvGrpSpPr>
          <p:grpSpPr>
            <a:xfrm>
              <a:off x="7104408" y="4332522"/>
              <a:ext cx="756100" cy="319497"/>
              <a:chOff x="5789956" y="4946650"/>
              <a:chExt cx="756100" cy="319497"/>
            </a:xfrm>
          </p:grpSpPr>
          <p:sp>
            <p:nvSpPr>
              <p:cNvPr id="69" name="Rectangle 68"/>
              <p:cNvSpPr/>
              <p:nvPr/>
            </p:nvSpPr>
            <p:spPr bwMode="auto">
              <a:xfrm>
                <a:off x="5789956" y="4946650"/>
                <a:ext cx="756100" cy="319497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800" b="1" i="0" u="none" strike="noStrike" cap="none" normalizeH="0" baseline="0">
                  <a:ln>
                    <a:noFill/>
                  </a:ln>
                  <a:solidFill>
                    <a:srgbClr val="474747"/>
                  </a:solidFill>
                  <a:effectLst/>
                </a:endParaRPr>
              </a:p>
            </p:txBody>
          </p:sp>
          <p:pic>
            <p:nvPicPr>
              <p:cNvPr id="70" name="Picture 2" descr="Image result for majis logo"/>
              <p:cNvPicPr>
                <a:picLocks noChangeAspect="1" noChangeArrowheads="1"/>
              </p:cNvPicPr>
              <p:nvPr/>
            </p:nvPicPr>
            <p:blipFill>
              <a:blip r:embed="rId4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341628" y="4972320"/>
                <a:ext cx="180614" cy="11877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71" name="TextBox 70"/>
              <p:cNvSpPr txBox="1"/>
              <p:nvPr/>
            </p:nvSpPr>
            <p:spPr>
              <a:xfrm>
                <a:off x="5817996" y="4995714"/>
                <a:ext cx="691970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800" b="1" i="0" dirty="0" err="1">
                    <a:solidFill>
                      <a:srgbClr val="A39161"/>
                    </a:solidFill>
                  </a:rPr>
                  <a:t>Sohar</a:t>
                </a:r>
                <a:r>
                  <a:rPr lang="en-US" sz="800" b="1" i="0" dirty="0">
                    <a:solidFill>
                      <a:srgbClr val="A39161"/>
                    </a:solidFill>
                  </a:rPr>
                  <a:t/>
                </a:r>
                <a:br>
                  <a:rPr lang="en-US" sz="800" b="1" i="0" dirty="0">
                    <a:solidFill>
                      <a:srgbClr val="A39161"/>
                    </a:solidFill>
                  </a:rPr>
                </a:br>
                <a:r>
                  <a:rPr lang="en-US" sz="800" b="1" i="0" dirty="0">
                    <a:solidFill>
                      <a:srgbClr val="A39161"/>
                    </a:solidFill>
                  </a:rPr>
                  <a:t>Free Zone  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7719664" y="4734033"/>
              <a:ext cx="756100" cy="319497"/>
              <a:chOff x="5789956" y="4946650"/>
              <a:chExt cx="756100" cy="319497"/>
            </a:xfrm>
          </p:grpSpPr>
          <p:sp>
            <p:nvSpPr>
              <p:cNvPr id="66" name="Rectangle 65"/>
              <p:cNvSpPr/>
              <p:nvPr/>
            </p:nvSpPr>
            <p:spPr bwMode="auto">
              <a:xfrm>
                <a:off x="5789956" y="4946650"/>
                <a:ext cx="756100" cy="319497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accent3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800" b="1" i="0" u="none" strike="noStrike" cap="none" normalizeH="0" baseline="0">
                  <a:ln>
                    <a:noFill/>
                  </a:ln>
                  <a:solidFill>
                    <a:srgbClr val="474747"/>
                  </a:solidFill>
                  <a:effectLst/>
                </a:endParaRPr>
              </a:p>
            </p:txBody>
          </p:sp>
          <p:pic>
            <p:nvPicPr>
              <p:cNvPr id="67" name="Picture 2" descr="Image result for majis logo"/>
              <p:cNvPicPr>
                <a:picLocks noChangeAspect="1" noChangeArrowheads="1"/>
              </p:cNvPicPr>
              <p:nvPr/>
            </p:nvPicPr>
            <p:blipFill>
              <a:blip r:embed="rId4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341628" y="4972320"/>
                <a:ext cx="180614" cy="11877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8" name="TextBox 67"/>
              <p:cNvSpPr txBox="1"/>
              <p:nvPr/>
            </p:nvSpPr>
            <p:spPr>
              <a:xfrm>
                <a:off x="5817996" y="4995714"/>
                <a:ext cx="691970" cy="2462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800" b="1" i="0" dirty="0" err="1">
                    <a:solidFill>
                      <a:srgbClr val="A39161"/>
                    </a:solidFill>
                  </a:rPr>
                  <a:t>Sohar</a:t>
                </a:r>
                <a:r>
                  <a:rPr lang="en-US" sz="800" b="1" i="0" dirty="0">
                    <a:solidFill>
                      <a:srgbClr val="A39161"/>
                    </a:solidFill>
                  </a:rPr>
                  <a:t/>
                </a:r>
                <a:br>
                  <a:rPr lang="en-US" sz="800" b="1" i="0" dirty="0">
                    <a:solidFill>
                      <a:srgbClr val="A39161"/>
                    </a:solidFill>
                  </a:rPr>
                </a:br>
                <a:r>
                  <a:rPr lang="en-US" sz="800" b="1" i="0" dirty="0">
                    <a:solidFill>
                      <a:srgbClr val="A39161"/>
                    </a:solidFill>
                  </a:rPr>
                  <a:t>Industrial Port  </a:t>
                </a:r>
              </a:p>
            </p:txBody>
          </p:sp>
        </p:grpSp>
        <p:cxnSp>
          <p:nvCxnSpPr>
            <p:cNvPr id="65" name="Elbow Connector 64"/>
            <p:cNvCxnSpPr>
              <a:stCxn id="66" idx="1"/>
            </p:cNvCxnSpPr>
            <p:nvPr/>
          </p:nvCxnSpPr>
          <p:spPr bwMode="auto">
            <a:xfrm rot="10800000" flipV="1">
              <a:off x="7656080" y="4893782"/>
              <a:ext cx="63584" cy="241762"/>
            </a:xfrm>
            <a:prstGeom prst="bentConnector2">
              <a:avLst/>
            </a:prstGeom>
            <a:solidFill>
              <a:schemeClr val="accent1"/>
            </a:solidFill>
            <a:ln w="9525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oval" w="med" len="med"/>
            </a:ln>
            <a:effectLst/>
          </p:spPr>
        </p:cxnSp>
      </p:grpSp>
      <p:sp>
        <p:nvSpPr>
          <p:cNvPr id="75" name="Rectangle 74"/>
          <p:cNvSpPr/>
          <p:nvPr/>
        </p:nvSpPr>
        <p:spPr bwMode="auto">
          <a:xfrm>
            <a:off x="1089660" y="1487790"/>
            <a:ext cx="4529348" cy="57710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1" i="0" dirty="0"/>
              <a:t>Majis operates in Sohar, one of the fastest growing Port and </a:t>
            </a:r>
            <a:r>
              <a:rPr lang="en-US" sz="2400" b="1" i="0" dirty="0" err="1"/>
              <a:t>Freezone</a:t>
            </a:r>
            <a:r>
              <a:rPr lang="en-US" sz="2400" b="1" i="0" dirty="0"/>
              <a:t> developments in Oman with concession agreement up to 2047 </a:t>
            </a:r>
            <a:r>
              <a:rPr lang="en-US" sz="1200" b="1" i="0" dirty="0"/>
              <a:t>(Further extendable)</a:t>
            </a:r>
          </a:p>
        </p:txBody>
      </p:sp>
      <p:sp>
        <p:nvSpPr>
          <p:cNvPr id="76" name="Oval 75"/>
          <p:cNvSpPr/>
          <p:nvPr/>
        </p:nvSpPr>
        <p:spPr bwMode="auto">
          <a:xfrm>
            <a:off x="9143259" y="2958302"/>
            <a:ext cx="649420" cy="649420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>
              <a:ln>
                <a:noFill/>
              </a:ln>
              <a:solidFill>
                <a:srgbClr val="474747"/>
              </a:solidFill>
              <a:effectLst/>
              <a:latin typeface="Helvetica" pitchFamily="34" charset="0"/>
            </a:endParaRPr>
          </a:p>
        </p:txBody>
      </p:sp>
      <p:cxnSp>
        <p:nvCxnSpPr>
          <p:cNvPr id="77" name="Straight Connector 76"/>
          <p:cNvCxnSpPr>
            <a:endCxn id="76" idx="0"/>
          </p:cNvCxnSpPr>
          <p:nvPr/>
        </p:nvCxnSpPr>
        <p:spPr bwMode="auto">
          <a:xfrm flipV="1">
            <a:off x="4815302" y="2958302"/>
            <a:ext cx="4652667" cy="94700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Straight Connector 77"/>
          <p:cNvCxnSpPr/>
          <p:nvPr/>
        </p:nvCxnSpPr>
        <p:spPr bwMode="auto">
          <a:xfrm flipV="1">
            <a:off x="4815302" y="3607722"/>
            <a:ext cx="4652667" cy="242821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9446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4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gray">
          <a:xfrm>
            <a:off x="794328" y="273310"/>
            <a:ext cx="52185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88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Palatino Linotype" pitchFamily="18" charset="0"/>
                <a:cs typeface="Arial"/>
              </a:rPr>
              <a:t>Company Business Highlights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485903" y="1499009"/>
            <a:ext cx="9243624" cy="464870"/>
            <a:chOff x="516084" y="1554427"/>
            <a:chExt cx="9243624" cy="464870"/>
          </a:xfrm>
        </p:grpSpPr>
        <p:sp>
          <p:nvSpPr>
            <p:cNvPr id="7" name="Rectangle 6"/>
            <p:cNvSpPr/>
            <p:nvPr/>
          </p:nvSpPr>
          <p:spPr bwMode="gray">
            <a:xfrm>
              <a:off x="727444" y="1554427"/>
              <a:ext cx="9032264" cy="464870"/>
            </a:xfrm>
            <a:prstGeom prst="rect">
              <a:avLst/>
            </a:prstGeom>
            <a:solidFill>
              <a:srgbClr val="CCEFEC"/>
            </a:solidFill>
            <a:ln w="3175" cap="flat" cmpd="sng" algn="ctr">
              <a:noFill/>
              <a:prstDash val="solid"/>
            </a:ln>
            <a:effectLst/>
          </p:spPr>
          <p:txBody>
            <a:bodyPr wrap="square" lIns="365760" tIns="91440" rIns="91440" bIns="91440" rtlCol="0" anchor="ctr" anchorCtr="0">
              <a:noAutofit/>
            </a:bodyPr>
            <a:lstStyle/>
            <a:p>
              <a:pPr defTabSz="39195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474747"/>
                  </a:solidFill>
                  <a:latin typeface="Palatino Linotype" pitchFamily="18" charset="0"/>
                  <a:cs typeface="Arial" charset="0"/>
                </a:rPr>
                <a:t>Robust Industry Dynamics  and Operating Environment </a:t>
              </a:r>
            </a:p>
          </p:txBody>
        </p:sp>
        <p:sp>
          <p:nvSpPr>
            <p:cNvPr id="8" name="Oval 47"/>
            <p:cNvSpPr>
              <a:spLocks noChangeArrowheads="1"/>
            </p:cNvSpPr>
            <p:nvPr/>
          </p:nvSpPr>
          <p:spPr bwMode="auto">
            <a:xfrm>
              <a:off x="516084" y="1569375"/>
              <a:ext cx="436707" cy="434975"/>
            </a:xfrm>
            <a:prstGeom prst="ellipse">
              <a:avLst/>
            </a:prstGeom>
            <a:solidFill>
              <a:srgbClr val="0065A4"/>
            </a:solidFill>
            <a:ln w="571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 anchorCtr="1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200" b="1" kern="0" dirty="0">
                  <a:solidFill>
                    <a:srgbClr val="FFFFFF"/>
                  </a:solidFill>
                  <a:latin typeface="Palatino Linotype"/>
                  <a:cs typeface="Arial"/>
                </a:rPr>
                <a:t>1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990346" y="2275879"/>
            <a:ext cx="8739181" cy="464870"/>
            <a:chOff x="1020527" y="2331297"/>
            <a:chExt cx="8739181" cy="464870"/>
          </a:xfrm>
        </p:grpSpPr>
        <p:sp>
          <p:nvSpPr>
            <p:cNvPr id="10" name="Rectangle 9"/>
            <p:cNvSpPr/>
            <p:nvPr/>
          </p:nvSpPr>
          <p:spPr bwMode="gray">
            <a:xfrm>
              <a:off x="1272476" y="2331297"/>
              <a:ext cx="8487232" cy="464870"/>
            </a:xfrm>
            <a:prstGeom prst="rect">
              <a:avLst/>
            </a:prstGeom>
            <a:solidFill>
              <a:srgbClr val="CCEFEC"/>
            </a:solidFill>
            <a:ln w="3175" cap="flat" cmpd="sng" algn="ctr">
              <a:noFill/>
              <a:prstDash val="solid"/>
            </a:ln>
            <a:effectLst/>
          </p:spPr>
          <p:txBody>
            <a:bodyPr wrap="square" lIns="365760" tIns="91440" rIns="91440" bIns="91440" rtlCol="0" anchor="ctr" anchorCtr="0">
              <a:noAutofit/>
            </a:bodyPr>
            <a:lstStyle/>
            <a:p>
              <a:pPr defTabSz="39195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474747"/>
                  </a:solidFill>
                  <a:latin typeface="Palatino Linotype" pitchFamily="18" charset="0"/>
                  <a:cs typeface="Arial" charset="0"/>
                </a:rPr>
                <a:t>Attractive Business Model</a:t>
              </a:r>
            </a:p>
          </p:txBody>
        </p:sp>
        <p:sp>
          <p:nvSpPr>
            <p:cNvPr id="11" name="Oval 47"/>
            <p:cNvSpPr>
              <a:spLocks noChangeArrowheads="1"/>
            </p:cNvSpPr>
            <p:nvPr/>
          </p:nvSpPr>
          <p:spPr bwMode="auto">
            <a:xfrm>
              <a:off x="1020527" y="2346245"/>
              <a:ext cx="436707" cy="434975"/>
            </a:xfrm>
            <a:prstGeom prst="ellipse">
              <a:avLst/>
            </a:prstGeom>
            <a:solidFill>
              <a:srgbClr val="0065A4"/>
            </a:solidFill>
            <a:ln w="571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 anchorCtr="1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200" b="1" kern="0" dirty="0">
                  <a:solidFill>
                    <a:srgbClr val="FFFFFF"/>
                  </a:solidFill>
                  <a:latin typeface="Palatino Linotype"/>
                  <a:cs typeface="Arial"/>
                </a:rPr>
                <a:t>2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442409" y="3052749"/>
            <a:ext cx="8287118" cy="464870"/>
            <a:chOff x="1472590" y="3108167"/>
            <a:chExt cx="8287118" cy="464870"/>
          </a:xfrm>
        </p:grpSpPr>
        <p:sp>
          <p:nvSpPr>
            <p:cNvPr id="13" name="Rectangle 12"/>
            <p:cNvSpPr/>
            <p:nvPr/>
          </p:nvSpPr>
          <p:spPr bwMode="gray">
            <a:xfrm>
              <a:off x="1696582" y="3108167"/>
              <a:ext cx="8063126" cy="464870"/>
            </a:xfrm>
            <a:prstGeom prst="rect">
              <a:avLst/>
            </a:prstGeom>
            <a:solidFill>
              <a:srgbClr val="CCEFEC"/>
            </a:solidFill>
            <a:ln w="3175" cap="flat" cmpd="sng" algn="ctr">
              <a:noFill/>
              <a:prstDash val="solid"/>
            </a:ln>
            <a:effectLst/>
          </p:spPr>
          <p:txBody>
            <a:bodyPr wrap="square" lIns="365760" tIns="91440" rIns="91440" bIns="91440" rtlCol="0" anchor="ctr" anchorCtr="0">
              <a:noAutofit/>
            </a:bodyPr>
            <a:lstStyle/>
            <a:p>
              <a:pPr defTabSz="39195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474747"/>
                  </a:solidFill>
                  <a:latin typeface="Palatino Linotype" pitchFamily="18" charset="0"/>
                  <a:cs typeface="Arial" charset="0"/>
                </a:rPr>
                <a:t>Modern and Well-Invested Assets</a:t>
              </a:r>
            </a:p>
          </p:txBody>
        </p:sp>
        <p:sp>
          <p:nvSpPr>
            <p:cNvPr id="14" name="Oval 47"/>
            <p:cNvSpPr>
              <a:spLocks noChangeArrowheads="1"/>
            </p:cNvSpPr>
            <p:nvPr/>
          </p:nvSpPr>
          <p:spPr bwMode="auto">
            <a:xfrm>
              <a:off x="1472590" y="3123115"/>
              <a:ext cx="436707" cy="434975"/>
            </a:xfrm>
            <a:prstGeom prst="ellipse">
              <a:avLst/>
            </a:prstGeom>
            <a:solidFill>
              <a:srgbClr val="0065A4"/>
            </a:solidFill>
            <a:ln w="571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 anchorCtr="1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200" b="1" kern="0" dirty="0">
                  <a:solidFill>
                    <a:srgbClr val="FFFFFF"/>
                  </a:solidFill>
                  <a:latin typeface="Palatino Linotype"/>
                  <a:cs typeface="Arial"/>
                </a:rPr>
                <a:t>3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485903" y="5383359"/>
            <a:ext cx="9243624" cy="464870"/>
            <a:chOff x="516084" y="5438777"/>
            <a:chExt cx="9243624" cy="464870"/>
          </a:xfrm>
        </p:grpSpPr>
        <p:sp>
          <p:nvSpPr>
            <p:cNvPr id="16" name="Rectangle 15"/>
            <p:cNvSpPr/>
            <p:nvPr/>
          </p:nvSpPr>
          <p:spPr bwMode="gray">
            <a:xfrm>
              <a:off x="727444" y="5438777"/>
              <a:ext cx="9032264" cy="464870"/>
            </a:xfrm>
            <a:prstGeom prst="rect">
              <a:avLst/>
            </a:prstGeom>
            <a:solidFill>
              <a:srgbClr val="CCEFEC"/>
            </a:solidFill>
            <a:ln w="3175" cap="flat" cmpd="sng" algn="ctr">
              <a:noFill/>
              <a:prstDash val="solid"/>
            </a:ln>
            <a:effectLst/>
          </p:spPr>
          <p:txBody>
            <a:bodyPr wrap="square" lIns="365760" tIns="91440" rIns="91440" bIns="91440" rtlCol="0" anchor="ctr" anchorCtr="0">
              <a:noAutofit/>
            </a:bodyPr>
            <a:lstStyle/>
            <a:p>
              <a:pPr defTabSz="39195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474747"/>
                  </a:solidFill>
                  <a:latin typeface="Palatino Linotype" pitchFamily="18" charset="0"/>
                  <a:cs typeface="Arial" charset="0"/>
                </a:rPr>
                <a:t>Capable and Experienced Management</a:t>
              </a:r>
            </a:p>
          </p:txBody>
        </p:sp>
        <p:sp>
          <p:nvSpPr>
            <p:cNvPr id="17" name="Oval 47"/>
            <p:cNvSpPr>
              <a:spLocks noChangeArrowheads="1"/>
            </p:cNvSpPr>
            <p:nvPr/>
          </p:nvSpPr>
          <p:spPr bwMode="auto">
            <a:xfrm>
              <a:off x="516084" y="5453725"/>
              <a:ext cx="436707" cy="434975"/>
            </a:xfrm>
            <a:prstGeom prst="ellipse">
              <a:avLst/>
            </a:prstGeom>
            <a:solidFill>
              <a:srgbClr val="0065A4"/>
            </a:solidFill>
            <a:ln w="571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 anchorCtr="1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200" b="1" kern="0" dirty="0">
                  <a:solidFill>
                    <a:srgbClr val="FFFFFF"/>
                  </a:solidFill>
                  <a:latin typeface="Palatino Linotype"/>
                  <a:cs typeface="Arial"/>
                </a:rPr>
                <a:t>6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442409" y="3829619"/>
            <a:ext cx="8287118" cy="464870"/>
            <a:chOff x="1472590" y="3885037"/>
            <a:chExt cx="8287118" cy="464870"/>
          </a:xfrm>
        </p:grpSpPr>
        <p:sp>
          <p:nvSpPr>
            <p:cNvPr id="19" name="Rectangle 18"/>
            <p:cNvSpPr/>
            <p:nvPr/>
          </p:nvSpPr>
          <p:spPr bwMode="gray">
            <a:xfrm>
              <a:off x="1696582" y="3885037"/>
              <a:ext cx="8063126" cy="464870"/>
            </a:xfrm>
            <a:prstGeom prst="rect">
              <a:avLst/>
            </a:prstGeom>
            <a:solidFill>
              <a:srgbClr val="CCEFEC"/>
            </a:solidFill>
            <a:ln w="3175" cap="flat" cmpd="sng" algn="ctr">
              <a:noFill/>
              <a:prstDash val="solid"/>
            </a:ln>
            <a:effectLst/>
          </p:spPr>
          <p:txBody>
            <a:bodyPr wrap="square" lIns="365760" tIns="91440" rIns="91440" bIns="91440" rtlCol="0" anchor="ctr" anchorCtr="0">
              <a:noAutofit/>
            </a:bodyPr>
            <a:lstStyle/>
            <a:p>
              <a:pPr defTabSz="39195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474747"/>
                  </a:solidFill>
                  <a:latin typeface="Palatino Linotype" pitchFamily="18" charset="0"/>
                  <a:cs typeface="Arial" charset="0"/>
                </a:rPr>
                <a:t>Defined Strategy for Sustained Growth Acceleration</a:t>
              </a:r>
            </a:p>
          </p:txBody>
        </p:sp>
        <p:sp>
          <p:nvSpPr>
            <p:cNvPr id="20" name="Oval 47"/>
            <p:cNvSpPr>
              <a:spLocks noChangeArrowheads="1"/>
            </p:cNvSpPr>
            <p:nvPr/>
          </p:nvSpPr>
          <p:spPr bwMode="auto">
            <a:xfrm>
              <a:off x="1472590" y="3899985"/>
              <a:ext cx="436707" cy="434975"/>
            </a:xfrm>
            <a:prstGeom prst="ellipse">
              <a:avLst/>
            </a:prstGeom>
            <a:solidFill>
              <a:srgbClr val="0065A4"/>
            </a:solidFill>
            <a:ln w="571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 anchorCtr="1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200" b="1" kern="0" dirty="0">
                  <a:solidFill>
                    <a:srgbClr val="FFFFFF"/>
                  </a:solidFill>
                  <a:latin typeface="Palatino Linotype"/>
                  <a:cs typeface="Arial"/>
                </a:rPr>
                <a:t>4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990346" y="4606489"/>
            <a:ext cx="8739181" cy="464870"/>
            <a:chOff x="1020527" y="4661907"/>
            <a:chExt cx="8739181" cy="464870"/>
          </a:xfrm>
        </p:grpSpPr>
        <p:sp>
          <p:nvSpPr>
            <p:cNvPr id="22" name="Rectangle 21"/>
            <p:cNvSpPr/>
            <p:nvPr/>
          </p:nvSpPr>
          <p:spPr bwMode="gray">
            <a:xfrm>
              <a:off x="1272476" y="4661907"/>
              <a:ext cx="8487232" cy="464870"/>
            </a:xfrm>
            <a:prstGeom prst="rect">
              <a:avLst/>
            </a:prstGeom>
            <a:solidFill>
              <a:srgbClr val="CCEFEC"/>
            </a:solidFill>
            <a:ln w="3175" cap="flat" cmpd="sng" algn="ctr">
              <a:noFill/>
              <a:prstDash val="solid"/>
            </a:ln>
            <a:effectLst/>
          </p:spPr>
          <p:txBody>
            <a:bodyPr wrap="square" lIns="365760" tIns="91440" rIns="91440" bIns="91440" rtlCol="0" anchor="ctr" anchorCtr="0">
              <a:noAutofit/>
            </a:bodyPr>
            <a:lstStyle/>
            <a:p>
              <a:pPr defTabSz="391957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dirty="0">
                  <a:solidFill>
                    <a:srgbClr val="474747"/>
                  </a:solidFill>
                  <a:latin typeface="Palatino Linotype" pitchFamily="18" charset="0"/>
                  <a:cs typeface="Arial" charset="0"/>
                </a:rPr>
                <a:t>Stable and Predictable Cash Flows Delivering Attractive Growth</a:t>
              </a:r>
            </a:p>
          </p:txBody>
        </p:sp>
        <p:sp>
          <p:nvSpPr>
            <p:cNvPr id="23" name="Oval 47"/>
            <p:cNvSpPr>
              <a:spLocks noChangeArrowheads="1"/>
            </p:cNvSpPr>
            <p:nvPr/>
          </p:nvSpPr>
          <p:spPr bwMode="auto">
            <a:xfrm>
              <a:off x="1020527" y="4676855"/>
              <a:ext cx="436707" cy="434975"/>
            </a:xfrm>
            <a:prstGeom prst="ellipse">
              <a:avLst/>
            </a:prstGeom>
            <a:solidFill>
              <a:srgbClr val="0065A4"/>
            </a:solidFill>
            <a:ln w="5715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lIns="0" tIns="0" rIns="0" bIns="0" anchor="ctr" anchorCtr="1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200" b="1" kern="0" dirty="0">
                  <a:solidFill>
                    <a:srgbClr val="FFFFFF"/>
                  </a:solidFill>
                  <a:latin typeface="Palatino Linotype"/>
                  <a:cs typeface="Arial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9078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5</a:t>
            </a:fld>
            <a:endParaRPr lang="en-US"/>
          </a:p>
        </p:txBody>
      </p:sp>
      <p:sp>
        <p:nvSpPr>
          <p:cNvPr id="24" name="Rectangle 2"/>
          <p:cNvSpPr>
            <a:spLocks noChangeArrowheads="1"/>
          </p:cNvSpPr>
          <p:nvPr/>
        </p:nvSpPr>
        <p:spPr bwMode="gray">
          <a:xfrm>
            <a:off x="385762" y="175585"/>
            <a:ext cx="959643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88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Palatino Linotype" pitchFamily="18" charset="0"/>
                <a:cs typeface="Arial"/>
              </a:rPr>
              <a:t>Business Growth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Palatino Linotype" pitchFamily="18" charset="0"/>
                <a:cs typeface="Arial"/>
              </a:rPr>
              <a:t>Opportunity to Tap in Other </a:t>
            </a:r>
            <a:r>
              <a:rPr lang="en-US" sz="2000" dirty="0" err="1">
                <a:latin typeface="Palatino Linotype" pitchFamily="18" charset="0"/>
                <a:cs typeface="Arial"/>
              </a:rPr>
              <a:t>Freezones</a:t>
            </a:r>
            <a:endParaRPr lang="en-US" sz="2000" dirty="0">
              <a:latin typeface="Palatino Linotype" pitchFamily="18" charset="0"/>
              <a:cs typeface="Arial"/>
            </a:endParaRPr>
          </a:p>
        </p:txBody>
      </p:sp>
      <p:sp>
        <p:nvSpPr>
          <p:cNvPr id="25" name="Oval 24"/>
          <p:cNvSpPr>
            <a:spLocks noChangeAspect="1"/>
          </p:cNvSpPr>
          <p:nvPr/>
        </p:nvSpPr>
        <p:spPr bwMode="gray">
          <a:xfrm>
            <a:off x="100608" y="184537"/>
            <a:ext cx="283436" cy="283436"/>
          </a:xfrm>
          <a:prstGeom prst="ellipse">
            <a:avLst/>
          </a:prstGeom>
          <a:solidFill>
            <a:srgbClr val="00B0F0"/>
          </a:solidFill>
          <a:ln w="25400" cap="flat" cmpd="sng" algn="ctr">
            <a:solidFill>
              <a:srgbClr val="F7F7F7"/>
            </a:solidFill>
            <a:prstDash val="solid"/>
          </a:ln>
          <a:effectLst/>
        </p:spPr>
        <p:txBody>
          <a:bodyPr lIns="0" tIns="0" rIns="0" bIns="0" anchor="ctr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i="0" kern="0" dirty="0">
                <a:solidFill>
                  <a:srgbClr val="FFFFFF"/>
                </a:solidFill>
                <a:cs typeface="Arial"/>
              </a:rPr>
              <a:t>1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573531"/>
              </p:ext>
            </p:extLst>
          </p:nvPr>
        </p:nvGraphicFramePr>
        <p:xfrm>
          <a:off x="6249032" y="3345994"/>
          <a:ext cx="4142232" cy="3049092"/>
        </p:xfrm>
        <a:graphic>
          <a:graphicData uri="http://schemas.openxmlformats.org/drawingml/2006/table">
            <a:tbl>
              <a:tblPr firstRow="1" bandRow="1"/>
              <a:tblGrid>
                <a:gridCol w="1504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7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18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r>
                        <a:rPr lang="en-U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Rusail </a:t>
                      </a:r>
                    </a:p>
                  </a:txBody>
                  <a:tcPr marT="18288" marB="18288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r>
                        <a:rPr lang="en-US" sz="1100" b="0" i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Chemicals,</a:t>
                      </a:r>
                      <a:r>
                        <a:rPr lang="en-US" sz="1100" b="0" i="1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 fiber optics, food processing, garment, paint</a:t>
                      </a:r>
                      <a:endParaRPr lang="en-US" sz="1100" b="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 marT="18288" marB="18288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8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r>
                        <a:rPr lang="en-US" sz="1100" b="1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Sohar</a:t>
                      </a:r>
                      <a:endParaRPr lang="en-US" sz="11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 marT="18288" marB="18288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r>
                        <a:rPr lang="en-US" sz="1100" i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Marble, paper, food, chemicals, glass &amp; steel, engine oils</a:t>
                      </a:r>
                    </a:p>
                  </a:txBody>
                  <a:tcPr marT="18288" marB="18288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18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r>
                        <a:rPr lang="en-US" sz="1100" b="1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Raysut</a:t>
                      </a:r>
                      <a:r>
                        <a:rPr lang="en-U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 </a:t>
                      </a:r>
                    </a:p>
                  </a:txBody>
                  <a:tcPr marT="18288" marB="18288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r>
                        <a:rPr lang="en-US" sz="1100" i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Stationary, food processing, medical, solar, fertilizers</a:t>
                      </a:r>
                    </a:p>
                  </a:txBody>
                  <a:tcPr marT="18288" marB="18288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18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r>
                        <a:rPr lang="en-U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Sur </a:t>
                      </a:r>
                    </a:p>
                  </a:txBody>
                  <a:tcPr marT="18288" marB="18288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r>
                        <a:rPr lang="en-US" sz="1100" i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Natural gas, fisheries, fertilizers</a:t>
                      </a:r>
                    </a:p>
                  </a:txBody>
                  <a:tcPr marT="18288" marB="18288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18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r>
                        <a:rPr lang="en-US" sz="1100" b="1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Nizwa</a:t>
                      </a:r>
                      <a:endParaRPr lang="en-US" sz="11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 marT="18288" marB="18288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r>
                        <a:rPr lang="en-US" sz="1100" i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Ceramics, plastics, plywood, mineral water</a:t>
                      </a:r>
                    </a:p>
                  </a:txBody>
                  <a:tcPr marT="18288" marB="18288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18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r>
                        <a:rPr lang="en-U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Al </a:t>
                      </a:r>
                      <a:r>
                        <a:rPr lang="en-US" sz="1100" b="1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Buraimi</a:t>
                      </a:r>
                      <a:r>
                        <a:rPr lang="en-U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 </a:t>
                      </a:r>
                    </a:p>
                  </a:txBody>
                  <a:tcPr marT="18288" marB="18288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r>
                        <a:rPr lang="en-US" sz="1100" i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Paints, plastic, wood, oil &amp; gas, pharma, iron, steel</a:t>
                      </a:r>
                    </a:p>
                  </a:txBody>
                  <a:tcPr marT="18288" marB="18288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2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r>
                        <a:rPr lang="en-US" sz="1100" b="1" i="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Samail</a:t>
                      </a:r>
                      <a:r>
                        <a:rPr lang="en-US" sz="1100" b="1" i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 </a:t>
                      </a:r>
                      <a:endParaRPr lang="en-US" sz="11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 marT="18288" marB="18288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r>
                        <a:rPr lang="en-US" sz="1100" i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General industrial activities</a:t>
                      </a:r>
                    </a:p>
                  </a:txBody>
                  <a:tcPr marT="18288" marB="18288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18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Knowledge Oasis Muscat</a:t>
                      </a:r>
                    </a:p>
                  </a:txBody>
                  <a:tcPr marT="18288" marB="18288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i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Information technology services</a:t>
                      </a:r>
                    </a:p>
                  </a:txBody>
                  <a:tcPr marT="18288" marB="18288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18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Al </a:t>
                      </a:r>
                      <a:r>
                        <a:rPr lang="en-US" sz="1100" b="1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Mazunah</a:t>
                      </a:r>
                      <a:r>
                        <a:rPr lang="en-U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 </a:t>
                      </a:r>
                    </a:p>
                  </a:txBody>
                  <a:tcPr marT="18288" marB="18288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r>
                        <a:rPr lang="en-US" sz="1100" i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Warehousing, logistics, food </a:t>
                      </a:r>
                    </a:p>
                  </a:txBody>
                  <a:tcPr marT="18288" marB="18288" anchor="ctr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7" name="Rectangle 26"/>
          <p:cNvSpPr/>
          <p:nvPr/>
        </p:nvSpPr>
        <p:spPr bwMode="auto">
          <a:xfrm>
            <a:off x="1183598" y="1053143"/>
            <a:ext cx="4672249" cy="492443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defTabSz="88900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Palatino Linotype"/>
                <a:cs typeface="Arial"/>
              </a:rPr>
              <a:t>Target other </a:t>
            </a:r>
            <a:r>
              <a:rPr kumimoji="0" lang="en-US" sz="1600" b="1" i="0" u="none" strike="noStrike" kern="0" cap="none" spc="0" normalizeH="0" baseline="0" noProof="0" dirty="0" err="1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Palatino Linotype"/>
                <a:cs typeface="Arial"/>
              </a:rPr>
              <a:t>freezones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Palatino Linotype"/>
                <a:cs typeface="Arial"/>
              </a:rPr>
              <a:t> in Oman to provide utility solutions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047971"/>
              </p:ext>
            </p:extLst>
          </p:nvPr>
        </p:nvGraphicFramePr>
        <p:xfrm>
          <a:off x="6296272" y="2033564"/>
          <a:ext cx="4145651" cy="646176"/>
        </p:xfrm>
        <a:graphic>
          <a:graphicData uri="http://schemas.openxmlformats.org/drawingml/2006/table">
            <a:tbl>
              <a:tblPr firstRow="1" bandRow="1"/>
              <a:tblGrid>
                <a:gridCol w="15733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2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r>
                        <a:rPr lang="en-US" sz="1100" b="1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Sohar</a:t>
                      </a:r>
                      <a:r>
                        <a:rPr lang="en-U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 Port &amp;</a:t>
                      </a:r>
                      <a:r>
                        <a:rPr lang="en-US" sz="1100" b="1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 </a:t>
                      </a:r>
                      <a:r>
                        <a:rPr lang="en-US" sz="1100" b="1" baseline="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Freezone</a:t>
                      </a:r>
                      <a:endParaRPr lang="en-US" sz="11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 marT="18288" marB="1828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r>
                        <a:rPr lang="en-US" sz="1100" b="0" i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Steel,</a:t>
                      </a:r>
                      <a:r>
                        <a:rPr lang="en-US" sz="1100" b="0" i="1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 trade &amp; logistics, oil and gas, </a:t>
                      </a:r>
                      <a:r>
                        <a:rPr lang="en-US" sz="1100" b="0" i="1" baseline="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petrochem</a:t>
                      </a:r>
                      <a:endParaRPr lang="en-US" sz="1100" b="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 marT="18288" marB="1828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r>
                        <a:rPr lang="en-US" sz="1100" b="1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Salalah</a:t>
                      </a:r>
                      <a:r>
                        <a:rPr lang="en-US" sz="11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 Free Zone</a:t>
                      </a:r>
                    </a:p>
                  </a:txBody>
                  <a:tcPr marT="18288" marB="1828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  <a:cs typeface="Arial"/>
                        </a:defRPr>
                      </a:lvl9pPr>
                    </a:lstStyle>
                    <a:p>
                      <a:r>
                        <a:rPr lang="en-US" sz="1100" i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Industrial,</a:t>
                      </a:r>
                      <a:r>
                        <a:rPr lang="en-US" sz="1100" i="1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Palatino Linotype" panose="02040502050505030304" pitchFamily="18" charset="0"/>
                        </a:rPr>
                        <a:t> manufacturing, R&amp;D, logistics</a:t>
                      </a:r>
                      <a:endParaRPr lang="en-US" sz="11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Palatino Linotype" panose="02040502050505030304" pitchFamily="18" charset="0"/>
                      </a:endParaRPr>
                    </a:p>
                  </a:txBody>
                  <a:tcPr marT="18288" marB="18288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29" name="Group 28"/>
          <p:cNvGrpSpPr/>
          <p:nvPr/>
        </p:nvGrpSpPr>
        <p:grpSpPr>
          <a:xfrm>
            <a:off x="6173084" y="1760981"/>
            <a:ext cx="4320867" cy="1154389"/>
            <a:chOff x="5175557" y="2062030"/>
            <a:chExt cx="4320867" cy="1154389"/>
          </a:xfrm>
        </p:grpSpPr>
        <p:sp>
          <p:nvSpPr>
            <p:cNvPr id="30" name="Rectangle 29"/>
            <p:cNvSpPr/>
            <p:nvPr/>
          </p:nvSpPr>
          <p:spPr>
            <a:xfrm>
              <a:off x="5175557" y="2204481"/>
              <a:ext cx="4320867" cy="1011938"/>
            </a:xfrm>
            <a:prstGeom prst="rect">
              <a:avLst/>
            </a:prstGeom>
            <a:ln w="6350">
              <a:solidFill>
                <a:srgbClr val="FFFFFF">
                  <a:lumMod val="75000"/>
                </a:srgbClr>
              </a:solidFill>
            </a:ln>
          </p:spPr>
          <p:txBody>
            <a:bodyPr wrap="square" lIns="73152" tIns="182880" rIns="73152" bIns="73152" anchor="t" anchorCtr="0">
              <a:noAutofit/>
            </a:bodyPr>
            <a:lstStyle/>
            <a:p>
              <a:pPr marL="0" lvl="1" algn="just">
                <a:spcBef>
                  <a:spcPts val="300"/>
                </a:spcBef>
                <a:spcAft>
                  <a:spcPts val="300"/>
                </a:spcAft>
                <a:buSzPct val="120000"/>
                <a:tabLst>
                  <a:tab pos="228600" algn="l"/>
                </a:tabLst>
                <a:defRPr/>
              </a:pPr>
              <a:endParaRPr lang="en-US" sz="1100" kern="0" dirty="0">
                <a:solidFill>
                  <a:sysClr val="windowText" lastClr="000000"/>
                </a:solidFill>
                <a:latin typeface="Palatino Linotype" pitchFamily="18" charset="0"/>
                <a:cs typeface="Arial" charset="0"/>
              </a:endParaRPr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5298745" y="2062030"/>
              <a:ext cx="2352881" cy="274320"/>
            </a:xfrm>
            <a:prstGeom prst="roundRect">
              <a:avLst/>
            </a:prstGeom>
            <a:solidFill>
              <a:srgbClr val="0065A4"/>
            </a:solidFill>
            <a:ln w="1905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r>
                <a:rPr lang="en-GB" sz="1050" b="1" kern="0" dirty="0">
                  <a:solidFill>
                    <a:prstClr val="white"/>
                  </a:solidFill>
                  <a:latin typeface="Palatino Linotype"/>
                  <a:cs typeface="Arial"/>
                </a:rPr>
                <a:t>Free  Zones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173084" y="3043746"/>
            <a:ext cx="4320867" cy="3351340"/>
            <a:chOff x="5175557" y="3373292"/>
            <a:chExt cx="4320867" cy="2970863"/>
          </a:xfrm>
        </p:grpSpPr>
        <p:sp>
          <p:nvSpPr>
            <p:cNvPr id="33" name="Rectangle 32"/>
            <p:cNvSpPr/>
            <p:nvPr/>
          </p:nvSpPr>
          <p:spPr>
            <a:xfrm>
              <a:off x="5175557" y="3515742"/>
              <a:ext cx="4320867" cy="2828413"/>
            </a:xfrm>
            <a:prstGeom prst="rect">
              <a:avLst/>
            </a:prstGeom>
            <a:ln w="6350">
              <a:solidFill>
                <a:srgbClr val="FFFFFF">
                  <a:lumMod val="75000"/>
                </a:srgbClr>
              </a:solidFill>
            </a:ln>
          </p:spPr>
          <p:txBody>
            <a:bodyPr wrap="square" lIns="73152" tIns="182880" rIns="73152" bIns="73152" anchor="t" anchorCtr="0">
              <a:noAutofit/>
            </a:bodyPr>
            <a:lstStyle/>
            <a:p>
              <a:pPr marL="0" lvl="1" algn="just">
                <a:spcBef>
                  <a:spcPts val="300"/>
                </a:spcBef>
                <a:spcAft>
                  <a:spcPts val="300"/>
                </a:spcAft>
                <a:buSzPct val="120000"/>
                <a:tabLst>
                  <a:tab pos="228600" algn="l"/>
                </a:tabLst>
                <a:defRPr/>
              </a:pPr>
              <a:endParaRPr lang="en-US" sz="1100" kern="0" dirty="0">
                <a:solidFill>
                  <a:sysClr val="windowText" lastClr="000000"/>
                </a:solidFill>
                <a:latin typeface="Palatino Linotype" pitchFamily="18" charset="0"/>
                <a:cs typeface="Arial" charset="0"/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5298745" y="3373292"/>
              <a:ext cx="2352881" cy="274320"/>
            </a:xfrm>
            <a:prstGeom prst="roundRect">
              <a:avLst/>
            </a:prstGeom>
            <a:solidFill>
              <a:srgbClr val="0065A4"/>
            </a:solidFill>
            <a:ln w="19050" cap="flat" cmpd="sng" algn="ctr">
              <a:solidFill>
                <a:sysClr val="window" lastClr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r>
                <a:rPr lang="en-GB" sz="1050" b="1" kern="0" dirty="0">
                  <a:solidFill>
                    <a:prstClr val="white"/>
                  </a:solidFill>
                  <a:latin typeface="Palatino Linotype"/>
                  <a:cs typeface="Arial"/>
                </a:rPr>
                <a:t>Industrial Cities - </a:t>
              </a:r>
              <a:r>
                <a:rPr lang="en-GB" sz="1050" b="1" kern="0" dirty="0" err="1">
                  <a:solidFill>
                    <a:prstClr val="white"/>
                  </a:solidFill>
                  <a:latin typeface="Palatino Linotype"/>
                  <a:cs typeface="Arial"/>
                </a:rPr>
                <a:t>Madayen</a:t>
              </a:r>
              <a:endParaRPr lang="en-GB" sz="1050" b="1" kern="0" dirty="0">
                <a:solidFill>
                  <a:prstClr val="white"/>
                </a:solidFill>
                <a:latin typeface="Palatino Linotype"/>
                <a:cs typeface="Arial"/>
              </a:endParaRPr>
            </a:p>
          </p:txBody>
        </p:sp>
      </p:grpSp>
      <p:sp>
        <p:nvSpPr>
          <p:cNvPr id="35" name="Rounded Rectangle 34"/>
          <p:cNvSpPr/>
          <p:nvPr/>
        </p:nvSpPr>
        <p:spPr bwMode="auto">
          <a:xfrm>
            <a:off x="6324900" y="2033564"/>
            <a:ext cx="4036423" cy="398235"/>
          </a:xfrm>
          <a:prstGeom prst="roundRect">
            <a:avLst/>
          </a:prstGeom>
          <a:noFill/>
          <a:ln w="15875" cap="flat" cmpd="sng" algn="ctr">
            <a:solidFill>
              <a:srgbClr val="00AE9E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>
              <a:solidFill>
                <a:srgbClr val="474747"/>
              </a:solidFill>
              <a:latin typeface="Helvetica" pitchFamily="34" charset="0"/>
              <a:cs typeface="Arial" charset="0"/>
            </a:endParaRPr>
          </a:p>
        </p:txBody>
      </p:sp>
      <p:sp>
        <p:nvSpPr>
          <p:cNvPr id="36" name="Rounded Rectangle 35"/>
          <p:cNvSpPr/>
          <p:nvPr/>
        </p:nvSpPr>
        <p:spPr bwMode="auto">
          <a:xfrm>
            <a:off x="6271995" y="3749696"/>
            <a:ext cx="4089328" cy="325147"/>
          </a:xfrm>
          <a:prstGeom prst="roundRect">
            <a:avLst/>
          </a:prstGeom>
          <a:noFill/>
          <a:ln w="15875" cap="flat" cmpd="sng" algn="ctr">
            <a:solidFill>
              <a:srgbClr val="72CDF4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400" b="1">
              <a:solidFill>
                <a:srgbClr val="474747"/>
              </a:solidFill>
              <a:latin typeface="Helvetica" pitchFamily="34" charset="0"/>
              <a:cs typeface="Arial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644628" y="1807180"/>
            <a:ext cx="5488317" cy="4560612"/>
            <a:chOff x="1102771" y="3271417"/>
            <a:chExt cx="4897668" cy="2722958"/>
          </a:xfrm>
        </p:grpSpPr>
        <p:sp>
          <p:nvSpPr>
            <p:cNvPr id="38" name="Rectangle 37"/>
            <p:cNvSpPr/>
            <p:nvPr/>
          </p:nvSpPr>
          <p:spPr bwMode="auto">
            <a:xfrm>
              <a:off x="3732364" y="3271417"/>
              <a:ext cx="1785420" cy="216532"/>
            </a:xfrm>
            <a:prstGeom prst="rect">
              <a:avLst/>
            </a:prstGeom>
            <a:solidFill>
              <a:srgbClr val="00AE9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FFFFFF"/>
                </a:solidFill>
                <a:latin typeface="Helvetica" pitchFamily="34" charset="0"/>
                <a:cs typeface="Arial" charset="0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1766732" y="3758381"/>
              <a:ext cx="1309308" cy="238056"/>
            </a:xfrm>
            <a:prstGeom prst="rect">
              <a:avLst/>
            </a:prstGeom>
            <a:solidFill>
              <a:srgbClr val="00AE9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474747"/>
                </a:solidFill>
                <a:latin typeface="Helvetica" pitchFamily="34" charset="0"/>
                <a:cs typeface="Arial" charset="0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4308483" y="3550453"/>
              <a:ext cx="1547364" cy="238056"/>
            </a:xfrm>
            <a:prstGeom prst="rect">
              <a:avLst/>
            </a:prstGeom>
            <a:solidFill>
              <a:srgbClr val="00AE9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900" b="1">
                <a:solidFill>
                  <a:srgbClr val="FFFFFF"/>
                </a:solidFill>
                <a:latin typeface="Helvetica" pitchFamily="34" charset="0"/>
                <a:cs typeface="Arial" charset="0"/>
              </a:endParaRPr>
            </a:p>
          </p:txBody>
        </p:sp>
        <p:sp>
          <p:nvSpPr>
            <p:cNvPr id="41" name="Freeform 102"/>
            <p:cNvSpPr>
              <a:spLocks noChangeAspect="1"/>
            </p:cNvSpPr>
            <p:nvPr/>
          </p:nvSpPr>
          <p:spPr bwMode="gray">
            <a:xfrm>
              <a:off x="2160434" y="3383798"/>
              <a:ext cx="2249562" cy="2579476"/>
            </a:xfrm>
            <a:custGeom>
              <a:avLst/>
              <a:gdLst>
                <a:gd name="T0" fmla="*/ 108730 w 427"/>
                <a:gd name="T1" fmla="*/ 0 h 482"/>
                <a:gd name="T2" fmla="*/ 100160 w 427"/>
                <a:gd name="T3" fmla="*/ 40513 h 482"/>
                <a:gd name="T4" fmla="*/ 108730 w 427"/>
                <a:gd name="T5" fmla="*/ 116732 h 482"/>
                <a:gd name="T6" fmla="*/ 0 w 427"/>
                <a:gd name="T7" fmla="*/ 236896 h 482"/>
                <a:gd name="T8" fmla="*/ 44456 w 427"/>
                <a:gd name="T9" fmla="*/ 325475 h 482"/>
                <a:gd name="T10" fmla="*/ 57311 w 427"/>
                <a:gd name="T11" fmla="*/ 319981 h 482"/>
                <a:gd name="T12" fmla="*/ 73379 w 427"/>
                <a:gd name="T13" fmla="*/ 315175 h 482"/>
                <a:gd name="T14" fmla="*/ 82485 w 427"/>
                <a:gd name="T15" fmla="*/ 318608 h 482"/>
                <a:gd name="T16" fmla="*/ 88376 w 427"/>
                <a:gd name="T17" fmla="*/ 315862 h 482"/>
                <a:gd name="T18" fmla="*/ 95876 w 427"/>
                <a:gd name="T19" fmla="*/ 306935 h 482"/>
                <a:gd name="T20" fmla="*/ 96411 w 427"/>
                <a:gd name="T21" fmla="*/ 299382 h 482"/>
                <a:gd name="T22" fmla="*/ 99625 w 427"/>
                <a:gd name="T23" fmla="*/ 291828 h 482"/>
                <a:gd name="T24" fmla="*/ 119978 w 427"/>
                <a:gd name="T25" fmla="*/ 279468 h 482"/>
                <a:gd name="T26" fmla="*/ 129084 w 427"/>
                <a:gd name="T27" fmla="*/ 277409 h 482"/>
                <a:gd name="T28" fmla="*/ 135511 w 427"/>
                <a:gd name="T29" fmla="*/ 262302 h 482"/>
                <a:gd name="T30" fmla="*/ 140332 w 427"/>
                <a:gd name="T31" fmla="*/ 247883 h 482"/>
                <a:gd name="T32" fmla="*/ 148901 w 427"/>
                <a:gd name="T33" fmla="*/ 241703 h 482"/>
                <a:gd name="T34" fmla="*/ 154793 w 427"/>
                <a:gd name="T35" fmla="*/ 238956 h 482"/>
                <a:gd name="T36" fmla="*/ 165505 w 427"/>
                <a:gd name="T37" fmla="*/ 237583 h 482"/>
                <a:gd name="T38" fmla="*/ 170861 w 427"/>
                <a:gd name="T39" fmla="*/ 231403 h 482"/>
                <a:gd name="T40" fmla="*/ 168184 w 427"/>
                <a:gd name="T41" fmla="*/ 223163 h 482"/>
                <a:gd name="T42" fmla="*/ 167112 w 427"/>
                <a:gd name="T43" fmla="*/ 208057 h 482"/>
                <a:gd name="T44" fmla="*/ 168184 w 427"/>
                <a:gd name="T45" fmla="*/ 195697 h 482"/>
                <a:gd name="T46" fmla="*/ 179431 w 427"/>
                <a:gd name="T47" fmla="*/ 175784 h 482"/>
                <a:gd name="T48" fmla="*/ 183181 w 427"/>
                <a:gd name="T49" fmla="*/ 175097 h 482"/>
                <a:gd name="T50" fmla="*/ 185859 w 427"/>
                <a:gd name="T51" fmla="*/ 179903 h 482"/>
                <a:gd name="T52" fmla="*/ 190144 w 427"/>
                <a:gd name="T53" fmla="*/ 179217 h 482"/>
                <a:gd name="T54" fmla="*/ 197642 w 427"/>
                <a:gd name="T55" fmla="*/ 164111 h 482"/>
                <a:gd name="T56" fmla="*/ 204606 w 427"/>
                <a:gd name="T57" fmla="*/ 148317 h 482"/>
                <a:gd name="T58" fmla="*/ 222817 w 427"/>
                <a:gd name="T59" fmla="*/ 122225 h 482"/>
                <a:gd name="T60" fmla="*/ 226030 w 427"/>
                <a:gd name="T61" fmla="*/ 110551 h 482"/>
                <a:gd name="T62" fmla="*/ 228708 w 427"/>
                <a:gd name="T63" fmla="*/ 98192 h 482"/>
                <a:gd name="T64" fmla="*/ 224423 w 427"/>
                <a:gd name="T65" fmla="*/ 94072 h 482"/>
                <a:gd name="T66" fmla="*/ 217460 w 427"/>
                <a:gd name="T67" fmla="*/ 89952 h 482"/>
                <a:gd name="T68" fmla="*/ 209426 w 427"/>
                <a:gd name="T69" fmla="*/ 76219 h 482"/>
                <a:gd name="T70" fmla="*/ 204606 w 427"/>
                <a:gd name="T71" fmla="*/ 70725 h 482"/>
                <a:gd name="T72" fmla="*/ 200856 w 427"/>
                <a:gd name="T73" fmla="*/ 63172 h 482"/>
                <a:gd name="T74" fmla="*/ 196036 w 427"/>
                <a:gd name="T75" fmla="*/ 54246 h 482"/>
                <a:gd name="T76" fmla="*/ 185859 w 427"/>
                <a:gd name="T77" fmla="*/ 50126 h 482"/>
                <a:gd name="T78" fmla="*/ 168719 w 427"/>
                <a:gd name="T79" fmla="*/ 43259 h 482"/>
                <a:gd name="T80" fmla="*/ 152650 w 427"/>
                <a:gd name="T81" fmla="*/ 35019 h 482"/>
                <a:gd name="T82" fmla="*/ 142474 w 427"/>
                <a:gd name="T83" fmla="*/ 27466 h 482"/>
                <a:gd name="T84" fmla="*/ 134975 w 427"/>
                <a:gd name="T85" fmla="*/ 15793 h 482"/>
                <a:gd name="T86" fmla="*/ 129084 w 427"/>
                <a:gd name="T87" fmla="*/ 8240 h 48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427"/>
                <a:gd name="T133" fmla="*/ 0 h 482"/>
                <a:gd name="T134" fmla="*/ 427 w 427"/>
                <a:gd name="T135" fmla="*/ 482 h 482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427" h="482">
                  <a:moveTo>
                    <a:pt x="236" y="0"/>
                  </a:moveTo>
                  <a:lnTo>
                    <a:pt x="203" y="0"/>
                  </a:lnTo>
                  <a:lnTo>
                    <a:pt x="220" y="46"/>
                  </a:lnTo>
                  <a:lnTo>
                    <a:pt x="187" y="59"/>
                  </a:lnTo>
                  <a:lnTo>
                    <a:pt x="176" y="130"/>
                  </a:lnTo>
                  <a:lnTo>
                    <a:pt x="203" y="170"/>
                  </a:lnTo>
                  <a:lnTo>
                    <a:pt x="165" y="287"/>
                  </a:lnTo>
                  <a:lnTo>
                    <a:pt x="0" y="345"/>
                  </a:lnTo>
                  <a:lnTo>
                    <a:pt x="57" y="482"/>
                  </a:lnTo>
                  <a:lnTo>
                    <a:pt x="83" y="474"/>
                  </a:lnTo>
                  <a:lnTo>
                    <a:pt x="94" y="473"/>
                  </a:lnTo>
                  <a:lnTo>
                    <a:pt x="107" y="466"/>
                  </a:lnTo>
                  <a:lnTo>
                    <a:pt x="117" y="460"/>
                  </a:lnTo>
                  <a:lnTo>
                    <a:pt x="137" y="459"/>
                  </a:lnTo>
                  <a:lnTo>
                    <a:pt x="150" y="461"/>
                  </a:lnTo>
                  <a:lnTo>
                    <a:pt x="154" y="464"/>
                  </a:lnTo>
                  <a:lnTo>
                    <a:pt x="161" y="464"/>
                  </a:lnTo>
                  <a:lnTo>
                    <a:pt x="165" y="460"/>
                  </a:lnTo>
                  <a:lnTo>
                    <a:pt x="172" y="455"/>
                  </a:lnTo>
                  <a:lnTo>
                    <a:pt x="179" y="447"/>
                  </a:lnTo>
                  <a:lnTo>
                    <a:pt x="180" y="443"/>
                  </a:lnTo>
                  <a:lnTo>
                    <a:pt x="180" y="436"/>
                  </a:lnTo>
                  <a:lnTo>
                    <a:pt x="180" y="430"/>
                  </a:lnTo>
                  <a:lnTo>
                    <a:pt x="186" y="425"/>
                  </a:lnTo>
                  <a:lnTo>
                    <a:pt x="194" y="414"/>
                  </a:lnTo>
                  <a:lnTo>
                    <a:pt x="224" y="407"/>
                  </a:lnTo>
                  <a:lnTo>
                    <a:pt x="234" y="407"/>
                  </a:lnTo>
                  <a:lnTo>
                    <a:pt x="241" y="404"/>
                  </a:lnTo>
                  <a:lnTo>
                    <a:pt x="250" y="394"/>
                  </a:lnTo>
                  <a:lnTo>
                    <a:pt x="253" y="382"/>
                  </a:lnTo>
                  <a:lnTo>
                    <a:pt x="256" y="371"/>
                  </a:lnTo>
                  <a:lnTo>
                    <a:pt x="262" y="361"/>
                  </a:lnTo>
                  <a:lnTo>
                    <a:pt x="269" y="355"/>
                  </a:lnTo>
                  <a:lnTo>
                    <a:pt x="278" y="352"/>
                  </a:lnTo>
                  <a:lnTo>
                    <a:pt x="282" y="347"/>
                  </a:lnTo>
                  <a:lnTo>
                    <a:pt x="289" y="348"/>
                  </a:lnTo>
                  <a:lnTo>
                    <a:pt x="301" y="346"/>
                  </a:lnTo>
                  <a:lnTo>
                    <a:pt x="309" y="346"/>
                  </a:lnTo>
                  <a:lnTo>
                    <a:pt x="316" y="342"/>
                  </a:lnTo>
                  <a:lnTo>
                    <a:pt x="319" y="337"/>
                  </a:lnTo>
                  <a:lnTo>
                    <a:pt x="316" y="328"/>
                  </a:lnTo>
                  <a:lnTo>
                    <a:pt x="314" y="325"/>
                  </a:lnTo>
                  <a:lnTo>
                    <a:pt x="312" y="312"/>
                  </a:lnTo>
                  <a:lnTo>
                    <a:pt x="312" y="303"/>
                  </a:lnTo>
                  <a:lnTo>
                    <a:pt x="315" y="293"/>
                  </a:lnTo>
                  <a:lnTo>
                    <a:pt x="314" y="285"/>
                  </a:lnTo>
                  <a:lnTo>
                    <a:pt x="327" y="265"/>
                  </a:lnTo>
                  <a:lnTo>
                    <a:pt x="335" y="256"/>
                  </a:lnTo>
                  <a:lnTo>
                    <a:pt x="339" y="253"/>
                  </a:lnTo>
                  <a:lnTo>
                    <a:pt x="342" y="255"/>
                  </a:lnTo>
                  <a:lnTo>
                    <a:pt x="344" y="260"/>
                  </a:lnTo>
                  <a:lnTo>
                    <a:pt x="347" y="262"/>
                  </a:lnTo>
                  <a:lnTo>
                    <a:pt x="353" y="264"/>
                  </a:lnTo>
                  <a:lnTo>
                    <a:pt x="355" y="261"/>
                  </a:lnTo>
                  <a:lnTo>
                    <a:pt x="365" y="244"/>
                  </a:lnTo>
                  <a:lnTo>
                    <a:pt x="369" y="239"/>
                  </a:lnTo>
                  <a:lnTo>
                    <a:pt x="376" y="224"/>
                  </a:lnTo>
                  <a:lnTo>
                    <a:pt x="382" y="216"/>
                  </a:lnTo>
                  <a:lnTo>
                    <a:pt x="396" y="206"/>
                  </a:lnTo>
                  <a:lnTo>
                    <a:pt x="416" y="178"/>
                  </a:lnTo>
                  <a:lnTo>
                    <a:pt x="421" y="167"/>
                  </a:lnTo>
                  <a:lnTo>
                    <a:pt x="422" y="161"/>
                  </a:lnTo>
                  <a:lnTo>
                    <a:pt x="427" y="147"/>
                  </a:lnTo>
                  <a:lnTo>
                    <a:pt x="427" y="143"/>
                  </a:lnTo>
                  <a:lnTo>
                    <a:pt x="423" y="140"/>
                  </a:lnTo>
                  <a:lnTo>
                    <a:pt x="419" y="137"/>
                  </a:lnTo>
                  <a:lnTo>
                    <a:pt x="418" y="134"/>
                  </a:lnTo>
                  <a:lnTo>
                    <a:pt x="406" y="131"/>
                  </a:lnTo>
                  <a:lnTo>
                    <a:pt x="396" y="124"/>
                  </a:lnTo>
                  <a:lnTo>
                    <a:pt x="391" y="111"/>
                  </a:lnTo>
                  <a:lnTo>
                    <a:pt x="386" y="108"/>
                  </a:lnTo>
                  <a:lnTo>
                    <a:pt x="382" y="103"/>
                  </a:lnTo>
                  <a:lnTo>
                    <a:pt x="381" y="98"/>
                  </a:lnTo>
                  <a:lnTo>
                    <a:pt x="375" y="92"/>
                  </a:lnTo>
                  <a:lnTo>
                    <a:pt x="373" y="88"/>
                  </a:lnTo>
                  <a:lnTo>
                    <a:pt x="366" y="79"/>
                  </a:lnTo>
                  <a:lnTo>
                    <a:pt x="354" y="73"/>
                  </a:lnTo>
                  <a:lnTo>
                    <a:pt x="347" y="73"/>
                  </a:lnTo>
                  <a:lnTo>
                    <a:pt x="332" y="66"/>
                  </a:lnTo>
                  <a:lnTo>
                    <a:pt x="315" y="63"/>
                  </a:lnTo>
                  <a:lnTo>
                    <a:pt x="309" y="61"/>
                  </a:lnTo>
                  <a:lnTo>
                    <a:pt x="285" y="51"/>
                  </a:lnTo>
                  <a:lnTo>
                    <a:pt x="274" y="43"/>
                  </a:lnTo>
                  <a:lnTo>
                    <a:pt x="266" y="40"/>
                  </a:lnTo>
                  <a:lnTo>
                    <a:pt x="260" y="30"/>
                  </a:lnTo>
                  <a:lnTo>
                    <a:pt x="252" y="23"/>
                  </a:lnTo>
                  <a:lnTo>
                    <a:pt x="250" y="19"/>
                  </a:lnTo>
                  <a:lnTo>
                    <a:pt x="241" y="12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rgbClr val="FFFFFF">
                <a:lumMod val="75000"/>
                <a:alpha val="23000"/>
              </a:srgbClr>
            </a:solidFill>
            <a:ln w="6350">
              <a:solidFill>
                <a:srgbClr val="FFFFFF">
                  <a:lumMod val="75000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0" cap="none" spc="0" normalizeH="0" baseline="0" noProof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Palatino Linotype" pitchFamily="18" charset="0"/>
                <a:cs typeface="Arial" charset="0"/>
              </a:endParaRPr>
            </a:p>
          </p:txBody>
        </p:sp>
        <p:pic>
          <p:nvPicPr>
            <p:cNvPr id="42" name="Picture 2" descr="Image result for majis logo"/>
            <p:cNvPicPr>
              <a:picLocks noChangeAspect="1" noChangeArrowheads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82645" y="3591230"/>
              <a:ext cx="217144" cy="1427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Picture 2" descr="Image result for majis logo"/>
            <p:cNvPicPr>
              <a:picLocks noChangeAspect="1" noChangeArrowheads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0934" y="3806011"/>
              <a:ext cx="217144" cy="1427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2" descr="Image result for majis logo"/>
            <p:cNvPicPr>
              <a:picLocks noChangeAspect="1" noChangeArrowheads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1640" y="3318166"/>
              <a:ext cx="217144" cy="1427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5" name="TextBox 44"/>
            <p:cNvSpPr txBox="1"/>
            <p:nvPr/>
          </p:nvSpPr>
          <p:spPr>
            <a:xfrm>
              <a:off x="3983137" y="3324630"/>
              <a:ext cx="1246758" cy="102906"/>
            </a:xfrm>
            <a:prstGeom prst="rect">
              <a:avLst/>
            </a:prstGeom>
            <a:noFill/>
          </p:spPr>
          <p:txBody>
            <a:bodyPr wrap="none" lIns="27432" tIns="9144" rIns="27432" bIns="9144" rtlCol="0" anchor="ctr" anchorCtr="0">
              <a:spAutoFit/>
            </a:bodyPr>
            <a:lstStyle>
              <a:defPPr>
                <a:defRPr lang="en-US"/>
              </a:defPPr>
              <a:lvl1pPr>
                <a:defRPr sz="800" b="1" i="0">
                  <a:solidFill>
                    <a:schemeClr val="bg1"/>
                  </a:solidFill>
                </a:defRPr>
              </a:lvl1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 err="1">
                  <a:solidFill>
                    <a:srgbClr val="FFFFFF"/>
                  </a:solidFill>
                  <a:latin typeface="Palatino Linotype" pitchFamily="18" charset="0"/>
                  <a:cs typeface="Arial" charset="0"/>
                </a:rPr>
                <a:t>Sohar</a:t>
              </a:r>
              <a:r>
                <a:rPr lang="en-US" sz="1000" dirty="0">
                  <a:solidFill>
                    <a:srgbClr val="FFFFFF"/>
                  </a:solidFill>
                  <a:latin typeface="Palatino Linotype" pitchFamily="18" charset="0"/>
                  <a:cs typeface="Arial" charset="0"/>
                </a:rPr>
                <a:t> Industrial Estate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070563" y="4834433"/>
              <a:ext cx="1149220" cy="102906"/>
            </a:xfrm>
            <a:prstGeom prst="rect">
              <a:avLst/>
            </a:prstGeom>
            <a:noFill/>
          </p:spPr>
          <p:txBody>
            <a:bodyPr wrap="square" lIns="27432" tIns="9144" rIns="27432" bIns="9144" rtlCol="0" anchor="ctr" anchorCtr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 err="1">
                  <a:solidFill>
                    <a:srgbClr val="FFFFFF">
                      <a:lumMod val="65000"/>
                    </a:srgbClr>
                  </a:solidFill>
                  <a:latin typeface="Palatino Linotype" pitchFamily="18" charset="0"/>
                  <a:cs typeface="Arial" charset="0"/>
                </a:rPr>
                <a:t>Duqm</a:t>
              </a:r>
              <a:endParaRPr lang="en-US" sz="1000" dirty="0">
                <a:solidFill>
                  <a:srgbClr val="FFFFFF">
                    <a:lumMod val="65000"/>
                  </a:srgbClr>
                </a:solidFill>
                <a:latin typeface="Palatino Linotype" pitchFamily="18" charset="0"/>
                <a:cs typeface="Arial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622074" y="5302848"/>
              <a:ext cx="824762" cy="102906"/>
            </a:xfrm>
            <a:prstGeom prst="rect">
              <a:avLst/>
            </a:prstGeom>
            <a:noFill/>
          </p:spPr>
          <p:txBody>
            <a:bodyPr wrap="none" lIns="27432" tIns="9144" rIns="27432" bIns="9144" rtlCol="0" anchor="ctr" anchorCtr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 err="1">
                  <a:solidFill>
                    <a:srgbClr val="FFFFFF">
                      <a:lumMod val="65000"/>
                    </a:srgbClr>
                  </a:solidFill>
                  <a:latin typeface="Palatino Linotype" pitchFamily="18" charset="0"/>
                  <a:cs typeface="Arial" charset="0"/>
                </a:rPr>
                <a:t>Salalah</a:t>
              </a:r>
              <a:r>
                <a:rPr lang="en-US" sz="1000" dirty="0">
                  <a:solidFill>
                    <a:srgbClr val="FFFFFF">
                      <a:lumMod val="65000"/>
                    </a:srgbClr>
                  </a:solidFill>
                  <a:latin typeface="Palatino Linotype" pitchFamily="18" charset="0"/>
                  <a:cs typeface="Arial" charset="0"/>
                </a:rPr>
                <a:t> Airport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148195" y="5832203"/>
              <a:ext cx="787570" cy="102906"/>
            </a:xfrm>
            <a:prstGeom prst="rect">
              <a:avLst/>
            </a:prstGeom>
            <a:noFill/>
          </p:spPr>
          <p:txBody>
            <a:bodyPr wrap="none" lIns="27432" tIns="9144" rIns="27432" bIns="9144" rtlCol="0" anchor="ctr" anchorCtr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solidFill>
                    <a:srgbClr val="FFFFFF">
                      <a:lumMod val="65000"/>
                    </a:srgbClr>
                  </a:solidFill>
                  <a:latin typeface="Palatino Linotype" pitchFamily="18" charset="0"/>
                  <a:cs typeface="Arial" charset="0"/>
                </a:rPr>
                <a:t>Port of </a:t>
              </a:r>
              <a:r>
                <a:rPr lang="en-US" sz="1000" dirty="0" err="1">
                  <a:solidFill>
                    <a:srgbClr val="FFFFFF">
                      <a:lumMod val="65000"/>
                    </a:srgbClr>
                  </a:solidFill>
                  <a:latin typeface="Palatino Linotype" pitchFamily="18" charset="0"/>
                  <a:cs typeface="Arial" charset="0"/>
                </a:rPr>
                <a:t>Salalah</a:t>
              </a:r>
              <a:endParaRPr lang="en-US" sz="1000" dirty="0">
                <a:solidFill>
                  <a:srgbClr val="FFFFFF">
                    <a:lumMod val="65000"/>
                  </a:srgbClr>
                </a:solidFill>
                <a:latin typeface="Palatino Linotype" pitchFamily="18" charset="0"/>
                <a:cs typeface="Arial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126760" y="5810614"/>
              <a:ext cx="1153044" cy="183761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 err="1">
                  <a:solidFill>
                    <a:srgbClr val="FFFFFF">
                      <a:lumMod val="65000"/>
                    </a:srgbClr>
                  </a:solidFill>
                  <a:latin typeface="Palatino Linotype" pitchFamily="18" charset="0"/>
                  <a:cs typeface="Arial" charset="0"/>
                </a:rPr>
                <a:t>Raysut</a:t>
              </a:r>
              <a:r>
                <a:rPr lang="en-US" sz="1000" dirty="0">
                  <a:solidFill>
                    <a:srgbClr val="FFFFFF">
                      <a:lumMod val="65000"/>
                    </a:srgbClr>
                  </a:solidFill>
                  <a:latin typeface="Palatino Linotype" pitchFamily="18" charset="0"/>
                  <a:cs typeface="Arial" charset="0"/>
                </a:rPr>
                <a:t> Industrial Estate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102771" y="5149202"/>
              <a:ext cx="1124203" cy="183761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solidFill>
                    <a:srgbClr val="FFFFFF">
                      <a:lumMod val="65000"/>
                    </a:srgbClr>
                  </a:solidFill>
                  <a:latin typeface="Palatino Linotype" pitchFamily="18" charset="0"/>
                  <a:cs typeface="Arial" charset="0"/>
                </a:rPr>
                <a:t>Al </a:t>
              </a:r>
              <a:r>
                <a:rPr lang="en-US" sz="1000" dirty="0" err="1">
                  <a:solidFill>
                    <a:srgbClr val="FFFFFF">
                      <a:lumMod val="65000"/>
                    </a:srgbClr>
                  </a:solidFill>
                  <a:latin typeface="Palatino Linotype" pitchFamily="18" charset="0"/>
                  <a:cs typeface="Arial" charset="0"/>
                </a:rPr>
                <a:t>Muzanah</a:t>
              </a:r>
              <a:r>
                <a:rPr lang="en-US" sz="1000" dirty="0">
                  <a:solidFill>
                    <a:srgbClr val="FFFFFF">
                      <a:lumMod val="65000"/>
                    </a:srgbClr>
                  </a:solidFill>
                  <a:latin typeface="Palatino Linotype" pitchFamily="18" charset="0"/>
                  <a:cs typeface="Arial" charset="0"/>
                </a:rPr>
                <a:t> Free Zone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472601" y="4771640"/>
              <a:ext cx="949216" cy="102906"/>
            </a:xfrm>
            <a:prstGeom prst="rect">
              <a:avLst/>
            </a:prstGeom>
            <a:noFill/>
          </p:spPr>
          <p:txBody>
            <a:bodyPr wrap="none" lIns="27432" tIns="9144" rIns="27432" bIns="9144" rtlCol="0" anchor="ctr" anchorCtr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 err="1">
                  <a:solidFill>
                    <a:srgbClr val="FFFFFF">
                      <a:lumMod val="65000"/>
                    </a:srgbClr>
                  </a:solidFill>
                  <a:latin typeface="Palatino Linotype" pitchFamily="18" charset="0"/>
                  <a:cs typeface="Arial" charset="0"/>
                </a:rPr>
                <a:t>Salalah</a:t>
              </a:r>
              <a:r>
                <a:rPr lang="en-US" sz="1000" dirty="0">
                  <a:solidFill>
                    <a:srgbClr val="FFFFFF">
                      <a:lumMod val="65000"/>
                    </a:srgbClr>
                  </a:solidFill>
                  <a:latin typeface="Palatino Linotype" pitchFamily="18" charset="0"/>
                  <a:cs typeface="Arial" charset="0"/>
                </a:rPr>
                <a:t> Free Zone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087158" y="4465340"/>
              <a:ext cx="1248188" cy="102906"/>
            </a:xfrm>
            <a:prstGeom prst="rect">
              <a:avLst/>
            </a:prstGeom>
            <a:noFill/>
          </p:spPr>
          <p:txBody>
            <a:bodyPr wrap="none" lIns="27432" tIns="9144" rIns="27432" bIns="9144" rtlCol="0" anchor="ctr" anchorCtr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 err="1">
                  <a:solidFill>
                    <a:srgbClr val="FFFFFF">
                      <a:lumMod val="65000"/>
                    </a:srgbClr>
                  </a:solidFill>
                  <a:latin typeface="Palatino Linotype" pitchFamily="18" charset="0"/>
                  <a:cs typeface="Arial" charset="0"/>
                </a:rPr>
                <a:t>Nizwa</a:t>
              </a:r>
              <a:r>
                <a:rPr lang="en-US" sz="1000" dirty="0">
                  <a:solidFill>
                    <a:srgbClr val="FFFFFF">
                      <a:lumMod val="65000"/>
                    </a:srgbClr>
                  </a:solidFill>
                  <a:latin typeface="Palatino Linotype" pitchFamily="18" charset="0"/>
                  <a:cs typeface="Arial" charset="0"/>
                </a:rPr>
                <a:t> Industrial Estate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439066" y="4082294"/>
              <a:ext cx="1256771" cy="102906"/>
            </a:xfrm>
            <a:prstGeom prst="rect">
              <a:avLst/>
            </a:prstGeom>
            <a:noFill/>
          </p:spPr>
          <p:txBody>
            <a:bodyPr wrap="none" lIns="27432" tIns="9144" rIns="27432" bIns="9144" rtlCol="0" anchor="ctr" anchorCtr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 err="1">
                  <a:solidFill>
                    <a:srgbClr val="FFFFFF">
                      <a:lumMod val="65000"/>
                    </a:srgbClr>
                  </a:solidFill>
                  <a:latin typeface="Palatino Linotype" pitchFamily="18" charset="0"/>
                  <a:cs typeface="Arial" charset="0"/>
                </a:rPr>
                <a:t>Rusayl</a:t>
              </a:r>
              <a:r>
                <a:rPr lang="en-US" sz="1000" dirty="0">
                  <a:solidFill>
                    <a:srgbClr val="FFFFFF">
                      <a:lumMod val="65000"/>
                    </a:srgbClr>
                  </a:solidFill>
                  <a:latin typeface="Palatino Linotype" pitchFamily="18" charset="0"/>
                  <a:cs typeface="Arial" charset="0"/>
                </a:rPr>
                <a:t> Industrial Estate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210853" y="3831470"/>
              <a:ext cx="844816" cy="9188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b="1" dirty="0" err="1">
                  <a:solidFill>
                    <a:srgbClr val="FFFFFF"/>
                  </a:solidFill>
                  <a:latin typeface="Palatino Linotype" pitchFamily="18" charset="0"/>
                  <a:cs typeface="Arial" charset="0"/>
                </a:rPr>
                <a:t>Freezone</a:t>
              </a:r>
              <a:r>
                <a:rPr lang="en-US" sz="1000" b="1" dirty="0">
                  <a:solidFill>
                    <a:srgbClr val="FFFFFF"/>
                  </a:solidFill>
                  <a:latin typeface="Palatino Linotype" pitchFamily="18" charset="0"/>
                  <a:cs typeface="Arial" charset="0"/>
                </a:rPr>
                <a:t> </a:t>
              </a:r>
              <a:r>
                <a:rPr lang="en-US" sz="1000" b="1" dirty="0" err="1">
                  <a:solidFill>
                    <a:srgbClr val="FFFFFF"/>
                  </a:solidFill>
                  <a:latin typeface="Palatino Linotype" pitchFamily="18" charset="0"/>
                  <a:cs typeface="Arial" charset="0"/>
                </a:rPr>
                <a:t>Sohar</a:t>
              </a:r>
              <a:endParaRPr lang="en-US" sz="1000" b="1" dirty="0">
                <a:solidFill>
                  <a:srgbClr val="FFFFFF"/>
                </a:solidFill>
                <a:latin typeface="Palatino Linotype" pitchFamily="18" charset="0"/>
                <a:cs typeface="Arial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638977" y="3611601"/>
              <a:ext cx="966381" cy="102906"/>
            </a:xfrm>
            <a:prstGeom prst="rect">
              <a:avLst/>
            </a:prstGeom>
            <a:noFill/>
          </p:spPr>
          <p:txBody>
            <a:bodyPr wrap="none" lIns="27432" tIns="9144" rIns="27432" bIns="9144" rtlCol="0" anchor="ctr" anchorCtr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b="1" dirty="0">
                  <a:solidFill>
                    <a:srgbClr val="FFFFFF"/>
                  </a:solidFill>
                  <a:latin typeface="Palatino Linotype" pitchFamily="18" charset="0"/>
                  <a:cs typeface="Arial" charset="0"/>
                </a:rPr>
                <a:t>The Port of </a:t>
              </a:r>
              <a:r>
                <a:rPr lang="en-US" sz="1000" b="1" dirty="0" err="1">
                  <a:solidFill>
                    <a:srgbClr val="FFFFFF"/>
                  </a:solidFill>
                  <a:latin typeface="Palatino Linotype" pitchFamily="18" charset="0"/>
                  <a:cs typeface="Arial" charset="0"/>
                </a:rPr>
                <a:t>Sohar</a:t>
              </a:r>
              <a:endParaRPr lang="en-US" sz="1000" b="1" dirty="0">
                <a:solidFill>
                  <a:srgbClr val="FFFFFF"/>
                </a:solidFill>
                <a:latin typeface="Palatino Linotype" pitchFamily="18" charset="0"/>
                <a:cs typeface="Arial" charset="0"/>
              </a:endParaRPr>
            </a:p>
          </p:txBody>
        </p:sp>
        <p:sp>
          <p:nvSpPr>
            <p:cNvPr id="56" name="Oval 55"/>
            <p:cNvSpPr>
              <a:spLocks noChangeAspect="1"/>
            </p:cNvSpPr>
            <p:nvPr/>
          </p:nvSpPr>
          <p:spPr bwMode="auto">
            <a:xfrm>
              <a:off x="3886949" y="3722140"/>
              <a:ext cx="96070" cy="95222"/>
            </a:xfrm>
            <a:prstGeom prst="ellipse">
              <a:avLst/>
            </a:prstGeom>
            <a:solidFill>
              <a:srgbClr val="FFFFFF">
                <a:lumMod val="50000"/>
              </a:srgbClr>
            </a:solidFill>
            <a:ln w="952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1" i="0" u="none" strike="noStrike" kern="0" cap="none" spc="0" normalizeH="0" baseline="0" noProof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Helvetica" pitchFamily="34" charset="0"/>
                <a:cs typeface="Arial" charset="0"/>
              </a:endParaRPr>
            </a:p>
          </p:txBody>
        </p:sp>
        <p:sp>
          <p:nvSpPr>
            <p:cNvPr id="57" name="Oval 56"/>
            <p:cNvSpPr>
              <a:spLocks noChangeAspect="1"/>
            </p:cNvSpPr>
            <p:nvPr/>
          </p:nvSpPr>
          <p:spPr bwMode="auto">
            <a:xfrm>
              <a:off x="3950906" y="3805578"/>
              <a:ext cx="96070" cy="95222"/>
            </a:xfrm>
            <a:prstGeom prst="ellipse">
              <a:avLst/>
            </a:prstGeom>
            <a:solidFill>
              <a:srgbClr val="FFFFFF">
                <a:lumMod val="50000"/>
              </a:srgbClr>
            </a:solidFill>
            <a:ln w="952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1" i="0" u="none" strike="noStrike" kern="0" cap="none" spc="0" normalizeH="0" baseline="0" noProof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Helvetica" pitchFamily="34" charset="0"/>
                <a:cs typeface="Arial" charset="0"/>
              </a:endParaRPr>
            </a:p>
          </p:txBody>
        </p:sp>
        <p:sp>
          <p:nvSpPr>
            <p:cNvPr id="58" name="Oval 57"/>
            <p:cNvSpPr>
              <a:spLocks noChangeAspect="1"/>
            </p:cNvSpPr>
            <p:nvPr/>
          </p:nvSpPr>
          <p:spPr bwMode="auto">
            <a:xfrm>
              <a:off x="3584599" y="3657267"/>
              <a:ext cx="96070" cy="95222"/>
            </a:xfrm>
            <a:prstGeom prst="ellipse">
              <a:avLst/>
            </a:prstGeom>
            <a:solidFill>
              <a:srgbClr val="FFFFFF">
                <a:lumMod val="50000"/>
              </a:srgbClr>
            </a:solidFill>
            <a:ln w="952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1" i="0" u="none" strike="noStrike" kern="0" cap="none" spc="0" normalizeH="0" baseline="0" noProof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Helvetica" pitchFamily="34" charset="0"/>
                <a:cs typeface="Arial" charset="0"/>
              </a:endParaRPr>
            </a:p>
          </p:txBody>
        </p:sp>
        <p:sp>
          <p:nvSpPr>
            <p:cNvPr id="59" name="Oval 58"/>
            <p:cNvSpPr>
              <a:spLocks noChangeAspect="1"/>
            </p:cNvSpPr>
            <p:nvPr/>
          </p:nvSpPr>
          <p:spPr bwMode="auto">
            <a:xfrm>
              <a:off x="3306740" y="3486349"/>
              <a:ext cx="96070" cy="95222"/>
            </a:xfrm>
            <a:prstGeom prst="ellipse">
              <a:avLst/>
            </a:prstGeom>
            <a:solidFill>
              <a:srgbClr val="FFFFFF">
                <a:lumMod val="50000"/>
              </a:srgbClr>
            </a:solidFill>
            <a:ln w="952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1" i="0" u="none" strike="noStrike" kern="0" cap="none" spc="0" normalizeH="0" baseline="0" noProof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Helvetica" pitchFamily="34" charset="0"/>
                <a:cs typeface="Arial" charset="0"/>
              </a:endParaRPr>
            </a:p>
          </p:txBody>
        </p:sp>
        <p:sp>
          <p:nvSpPr>
            <p:cNvPr id="60" name="Oval 59"/>
            <p:cNvSpPr>
              <a:spLocks noChangeAspect="1"/>
            </p:cNvSpPr>
            <p:nvPr/>
          </p:nvSpPr>
          <p:spPr bwMode="auto">
            <a:xfrm>
              <a:off x="3599281" y="3829886"/>
              <a:ext cx="96070" cy="95222"/>
            </a:xfrm>
            <a:prstGeom prst="ellipse">
              <a:avLst/>
            </a:prstGeom>
            <a:solidFill>
              <a:srgbClr val="FFFFFF">
                <a:lumMod val="50000"/>
              </a:srgbClr>
            </a:solidFill>
            <a:ln w="952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1" i="0" u="none" strike="noStrike" kern="0" cap="none" spc="0" normalizeH="0" baseline="0" noProof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Helvetica" pitchFamily="34" charset="0"/>
                <a:cs typeface="Arial" charset="0"/>
              </a:endParaRPr>
            </a:p>
          </p:txBody>
        </p:sp>
        <p:sp>
          <p:nvSpPr>
            <p:cNvPr id="61" name="Oval 60"/>
            <p:cNvSpPr>
              <a:spLocks noChangeAspect="1"/>
            </p:cNvSpPr>
            <p:nvPr/>
          </p:nvSpPr>
          <p:spPr bwMode="auto">
            <a:xfrm>
              <a:off x="3788708" y="4003187"/>
              <a:ext cx="96070" cy="95222"/>
            </a:xfrm>
            <a:prstGeom prst="ellipse">
              <a:avLst/>
            </a:prstGeom>
            <a:solidFill>
              <a:srgbClr val="FFFFFF">
                <a:lumMod val="50000"/>
              </a:srgbClr>
            </a:solidFill>
            <a:ln w="952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1" i="0" u="none" strike="noStrike" kern="0" cap="none" spc="0" normalizeH="0" baseline="0" noProof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Helvetica" pitchFamily="34" charset="0"/>
                <a:cs typeface="Arial" charset="0"/>
              </a:endParaRPr>
            </a:p>
          </p:txBody>
        </p:sp>
        <p:sp>
          <p:nvSpPr>
            <p:cNvPr id="62" name="Oval 61"/>
            <p:cNvSpPr>
              <a:spLocks noChangeAspect="1"/>
            </p:cNvSpPr>
            <p:nvPr/>
          </p:nvSpPr>
          <p:spPr bwMode="auto">
            <a:xfrm>
              <a:off x="3792461" y="4155236"/>
              <a:ext cx="96070" cy="95222"/>
            </a:xfrm>
            <a:prstGeom prst="ellipse">
              <a:avLst/>
            </a:prstGeom>
            <a:solidFill>
              <a:srgbClr val="FFFFFF">
                <a:lumMod val="50000"/>
              </a:srgbClr>
            </a:solidFill>
            <a:ln w="952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1" i="0" u="none" strike="noStrike" kern="0" cap="none" spc="0" normalizeH="0" baseline="0" noProof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Helvetica" pitchFamily="34" charset="0"/>
                <a:cs typeface="Arial" charset="0"/>
              </a:endParaRPr>
            </a:p>
          </p:txBody>
        </p:sp>
        <p:sp>
          <p:nvSpPr>
            <p:cNvPr id="63" name="Oval 62"/>
            <p:cNvSpPr>
              <a:spLocks noChangeAspect="1"/>
            </p:cNvSpPr>
            <p:nvPr/>
          </p:nvSpPr>
          <p:spPr bwMode="auto">
            <a:xfrm>
              <a:off x="3607944" y="4125696"/>
              <a:ext cx="96070" cy="95222"/>
            </a:xfrm>
            <a:prstGeom prst="ellipse">
              <a:avLst/>
            </a:prstGeom>
            <a:solidFill>
              <a:srgbClr val="FFFFFF">
                <a:lumMod val="50000"/>
              </a:srgbClr>
            </a:solidFill>
            <a:ln w="952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1" i="0" u="none" strike="noStrike" kern="0" cap="none" spc="0" normalizeH="0" baseline="0" noProof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Helvetica" pitchFamily="34" charset="0"/>
                <a:cs typeface="Arial" charset="0"/>
              </a:endParaRPr>
            </a:p>
          </p:txBody>
        </p:sp>
        <p:sp>
          <p:nvSpPr>
            <p:cNvPr id="64" name="Oval 63"/>
            <p:cNvSpPr>
              <a:spLocks noChangeAspect="1"/>
            </p:cNvSpPr>
            <p:nvPr/>
          </p:nvSpPr>
          <p:spPr bwMode="auto">
            <a:xfrm>
              <a:off x="3657988" y="4991229"/>
              <a:ext cx="96070" cy="95222"/>
            </a:xfrm>
            <a:prstGeom prst="ellipse">
              <a:avLst/>
            </a:prstGeom>
            <a:solidFill>
              <a:srgbClr val="FFFFFF">
                <a:lumMod val="50000"/>
              </a:srgbClr>
            </a:solidFill>
            <a:ln w="952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1" i="0" u="none" strike="noStrike" kern="0" cap="none" spc="0" normalizeH="0" baseline="0" noProof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Helvetica" pitchFamily="34" charset="0"/>
                <a:cs typeface="Arial" charset="0"/>
              </a:endParaRPr>
            </a:p>
          </p:txBody>
        </p:sp>
        <p:sp>
          <p:nvSpPr>
            <p:cNvPr id="65" name="Oval 64"/>
            <p:cNvSpPr>
              <a:spLocks noChangeAspect="1"/>
            </p:cNvSpPr>
            <p:nvPr/>
          </p:nvSpPr>
          <p:spPr bwMode="auto">
            <a:xfrm>
              <a:off x="2817336" y="5741182"/>
              <a:ext cx="96070" cy="95222"/>
            </a:xfrm>
            <a:prstGeom prst="ellipse">
              <a:avLst/>
            </a:prstGeom>
            <a:solidFill>
              <a:srgbClr val="FFFFFF">
                <a:lumMod val="50000"/>
              </a:srgbClr>
            </a:solidFill>
            <a:ln w="952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1" i="0" u="none" strike="noStrike" kern="0" cap="none" spc="0" normalizeH="0" baseline="0" noProof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Helvetica" pitchFamily="34" charset="0"/>
                <a:cs typeface="Arial" charset="0"/>
              </a:endParaRPr>
            </a:p>
          </p:txBody>
        </p:sp>
        <p:sp>
          <p:nvSpPr>
            <p:cNvPr id="66" name="Oval 65"/>
            <p:cNvSpPr>
              <a:spLocks noChangeAspect="1"/>
            </p:cNvSpPr>
            <p:nvPr/>
          </p:nvSpPr>
          <p:spPr bwMode="auto">
            <a:xfrm>
              <a:off x="2627056" y="5836044"/>
              <a:ext cx="96070" cy="95222"/>
            </a:xfrm>
            <a:prstGeom prst="ellipse">
              <a:avLst/>
            </a:prstGeom>
            <a:solidFill>
              <a:srgbClr val="FFFFFF">
                <a:lumMod val="50000"/>
              </a:srgbClr>
            </a:solidFill>
            <a:ln w="952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1" i="0" u="none" strike="noStrike" kern="0" cap="none" spc="0" normalizeH="0" baseline="0" noProof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Helvetica" pitchFamily="34" charset="0"/>
                <a:cs typeface="Arial" charset="0"/>
              </a:endParaRPr>
            </a:p>
          </p:txBody>
        </p:sp>
        <p:sp>
          <p:nvSpPr>
            <p:cNvPr id="67" name="Oval 66"/>
            <p:cNvSpPr>
              <a:spLocks noChangeAspect="1"/>
            </p:cNvSpPr>
            <p:nvPr/>
          </p:nvSpPr>
          <p:spPr bwMode="auto">
            <a:xfrm>
              <a:off x="2530698" y="5715178"/>
              <a:ext cx="96070" cy="95222"/>
            </a:xfrm>
            <a:prstGeom prst="ellipse">
              <a:avLst/>
            </a:prstGeom>
            <a:solidFill>
              <a:srgbClr val="FFFFFF">
                <a:lumMod val="50000"/>
              </a:srgbClr>
            </a:solidFill>
            <a:ln w="952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1" i="0" u="none" strike="noStrike" kern="0" cap="none" spc="0" normalizeH="0" baseline="0" noProof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Helvetica" pitchFamily="34" charset="0"/>
                <a:cs typeface="Arial" charset="0"/>
              </a:endParaRPr>
            </a:p>
          </p:txBody>
        </p:sp>
        <p:sp>
          <p:nvSpPr>
            <p:cNvPr id="68" name="Oval 67"/>
            <p:cNvSpPr>
              <a:spLocks noChangeAspect="1"/>
            </p:cNvSpPr>
            <p:nvPr/>
          </p:nvSpPr>
          <p:spPr bwMode="auto">
            <a:xfrm>
              <a:off x="2396922" y="5771101"/>
              <a:ext cx="96070" cy="95222"/>
            </a:xfrm>
            <a:prstGeom prst="ellipse">
              <a:avLst/>
            </a:prstGeom>
            <a:solidFill>
              <a:srgbClr val="FFFFFF">
                <a:lumMod val="50000"/>
              </a:srgbClr>
            </a:solidFill>
            <a:ln w="952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1" i="0" u="none" strike="noStrike" kern="0" cap="none" spc="0" normalizeH="0" baseline="0" noProof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Helvetica" pitchFamily="34" charset="0"/>
                <a:cs typeface="Arial" charset="0"/>
              </a:endParaRPr>
            </a:p>
          </p:txBody>
        </p:sp>
        <p:sp>
          <p:nvSpPr>
            <p:cNvPr id="69" name="Oval 68"/>
            <p:cNvSpPr>
              <a:spLocks noChangeAspect="1"/>
            </p:cNvSpPr>
            <p:nvPr/>
          </p:nvSpPr>
          <p:spPr bwMode="auto">
            <a:xfrm>
              <a:off x="2438765" y="5854882"/>
              <a:ext cx="96070" cy="95222"/>
            </a:xfrm>
            <a:prstGeom prst="ellipse">
              <a:avLst/>
            </a:prstGeom>
            <a:solidFill>
              <a:srgbClr val="FFFFFF">
                <a:lumMod val="50000"/>
              </a:srgbClr>
            </a:solidFill>
            <a:ln w="952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1" i="0" u="none" strike="noStrike" kern="0" cap="none" spc="0" normalizeH="0" baseline="0" noProof="0">
                <a:ln>
                  <a:noFill/>
                </a:ln>
                <a:solidFill>
                  <a:srgbClr val="474747"/>
                </a:solidFill>
                <a:effectLst/>
                <a:uLnTx/>
                <a:uFillTx/>
                <a:latin typeface="Helvetica" pitchFamily="34" charset="0"/>
                <a:cs typeface="Arial" charset="0"/>
              </a:endParaRPr>
            </a:p>
          </p:txBody>
        </p:sp>
        <p:cxnSp>
          <p:nvCxnSpPr>
            <p:cNvPr id="70" name="Straight Connector 3"/>
            <p:cNvCxnSpPr>
              <a:stCxn id="83" idx="3"/>
              <a:endCxn id="59" idx="2"/>
            </p:cNvCxnSpPr>
            <p:nvPr/>
          </p:nvCxnSpPr>
          <p:spPr bwMode="auto">
            <a:xfrm flipV="1">
              <a:off x="2917662" y="3533960"/>
              <a:ext cx="389078" cy="1"/>
            </a:xfrm>
            <a:prstGeom prst="straightConnector1">
              <a:avLst/>
            </a:prstGeom>
            <a:solidFill>
              <a:srgbClr val="E5EAF3"/>
            </a:solidFill>
            <a:ln w="3175" cap="flat" cmpd="sng" algn="ctr">
              <a:solidFill>
                <a:srgbClr val="FFFFFF">
                  <a:lumMod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3"/>
            <p:cNvCxnSpPr>
              <a:stCxn id="38" idx="1"/>
              <a:endCxn id="58" idx="0"/>
            </p:cNvCxnSpPr>
            <p:nvPr/>
          </p:nvCxnSpPr>
          <p:spPr bwMode="auto">
            <a:xfrm rot="10800000" flipV="1">
              <a:off x="3632635" y="3379684"/>
              <a:ext cx="99729" cy="277583"/>
            </a:xfrm>
            <a:prstGeom prst="bentConnector2">
              <a:avLst/>
            </a:prstGeom>
            <a:solidFill>
              <a:srgbClr val="E5EAF3"/>
            </a:solidFill>
            <a:ln w="3175" cap="flat" cmpd="sng" algn="ctr">
              <a:solidFill>
                <a:srgbClr val="FFFFFF">
                  <a:lumMod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3"/>
            <p:cNvCxnSpPr>
              <a:stCxn id="82" idx="1"/>
              <a:endCxn id="57" idx="4"/>
            </p:cNvCxnSpPr>
            <p:nvPr/>
          </p:nvCxnSpPr>
          <p:spPr bwMode="auto">
            <a:xfrm rot="10800000">
              <a:off x="3998941" y="3900800"/>
              <a:ext cx="422275" cy="75236"/>
            </a:xfrm>
            <a:prstGeom prst="bentConnector2">
              <a:avLst/>
            </a:prstGeom>
            <a:solidFill>
              <a:srgbClr val="E5EAF3"/>
            </a:solidFill>
            <a:ln w="3175" cap="flat" cmpd="sng" algn="ctr">
              <a:solidFill>
                <a:srgbClr val="FFFFFF">
                  <a:lumMod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3" name="Straight Connector 3"/>
            <p:cNvCxnSpPr>
              <a:stCxn id="63" idx="4"/>
              <a:endCxn id="52" idx="3"/>
            </p:cNvCxnSpPr>
            <p:nvPr/>
          </p:nvCxnSpPr>
          <p:spPr bwMode="auto">
            <a:xfrm rot="5400000">
              <a:off x="3347725" y="4208540"/>
              <a:ext cx="295875" cy="320633"/>
            </a:xfrm>
            <a:prstGeom prst="bentConnector2">
              <a:avLst/>
            </a:prstGeom>
            <a:solidFill>
              <a:srgbClr val="E5EAF3"/>
            </a:solidFill>
            <a:ln w="3175" cap="flat" cmpd="sng" algn="ctr">
              <a:solidFill>
                <a:srgbClr val="FFFFFF">
                  <a:lumMod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Straight Connector 3"/>
            <p:cNvCxnSpPr>
              <a:stCxn id="61" idx="4"/>
              <a:endCxn id="53" idx="1"/>
            </p:cNvCxnSpPr>
            <p:nvPr/>
          </p:nvCxnSpPr>
          <p:spPr bwMode="auto">
            <a:xfrm rot="16200000" flipH="1">
              <a:off x="4120236" y="3814917"/>
              <a:ext cx="35338" cy="602323"/>
            </a:xfrm>
            <a:prstGeom prst="bentConnector2">
              <a:avLst/>
            </a:prstGeom>
            <a:solidFill>
              <a:srgbClr val="E5EAF3"/>
            </a:solidFill>
            <a:ln w="3175" cap="flat" cmpd="sng" algn="ctr">
              <a:solidFill>
                <a:srgbClr val="FFFFFF">
                  <a:lumMod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5" name="Straight Connector 3"/>
            <p:cNvCxnSpPr>
              <a:stCxn id="46" idx="1"/>
              <a:endCxn id="64" idx="0"/>
            </p:cNvCxnSpPr>
            <p:nvPr/>
          </p:nvCxnSpPr>
          <p:spPr bwMode="auto">
            <a:xfrm rot="10800000" flipV="1">
              <a:off x="3706024" y="4885886"/>
              <a:ext cx="364540" cy="105343"/>
            </a:xfrm>
            <a:prstGeom prst="bentConnector2">
              <a:avLst/>
            </a:prstGeom>
            <a:solidFill>
              <a:srgbClr val="E5EAF3"/>
            </a:solidFill>
            <a:ln w="3175" cap="flat" cmpd="sng" algn="ctr">
              <a:solidFill>
                <a:srgbClr val="FFFFFF">
                  <a:lumMod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6" name="Straight Connector 3"/>
            <p:cNvCxnSpPr>
              <a:stCxn id="47" idx="1"/>
              <a:endCxn id="65" idx="0"/>
            </p:cNvCxnSpPr>
            <p:nvPr/>
          </p:nvCxnSpPr>
          <p:spPr bwMode="auto">
            <a:xfrm rot="10800000" flipV="1">
              <a:off x="2865371" y="5354301"/>
              <a:ext cx="756703" cy="386881"/>
            </a:xfrm>
            <a:prstGeom prst="bentConnector2">
              <a:avLst/>
            </a:prstGeom>
            <a:solidFill>
              <a:srgbClr val="E5EAF3"/>
            </a:solidFill>
            <a:ln w="3175" cap="flat" cmpd="sng" algn="ctr">
              <a:solidFill>
                <a:srgbClr val="FFFFFF">
                  <a:lumMod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7" name="Straight Connector 3"/>
            <p:cNvCxnSpPr>
              <a:stCxn id="48" idx="1"/>
              <a:endCxn id="66" idx="6"/>
            </p:cNvCxnSpPr>
            <p:nvPr/>
          </p:nvCxnSpPr>
          <p:spPr bwMode="auto">
            <a:xfrm flipH="1" flipV="1">
              <a:off x="2723126" y="5883655"/>
              <a:ext cx="425069" cy="1"/>
            </a:xfrm>
            <a:prstGeom prst="straightConnector1">
              <a:avLst/>
            </a:prstGeom>
            <a:solidFill>
              <a:srgbClr val="E5EAF3"/>
            </a:solidFill>
            <a:ln w="3175" cap="flat" cmpd="sng" algn="ctr">
              <a:solidFill>
                <a:srgbClr val="FFFFFF">
                  <a:lumMod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8" name="Straight Connector 3"/>
            <p:cNvCxnSpPr>
              <a:stCxn id="49" idx="3"/>
              <a:endCxn id="69" idx="2"/>
            </p:cNvCxnSpPr>
            <p:nvPr/>
          </p:nvCxnSpPr>
          <p:spPr bwMode="auto">
            <a:xfrm flipV="1">
              <a:off x="2279804" y="5902493"/>
              <a:ext cx="158961" cy="1"/>
            </a:xfrm>
            <a:prstGeom prst="straightConnector1">
              <a:avLst/>
            </a:prstGeom>
            <a:solidFill>
              <a:srgbClr val="E5EAF3"/>
            </a:solidFill>
            <a:ln w="3175" cap="flat" cmpd="sng" algn="ctr">
              <a:solidFill>
                <a:srgbClr val="FFFFFF">
                  <a:lumMod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9" name="Straight Connector 3"/>
            <p:cNvCxnSpPr>
              <a:stCxn id="50" idx="3"/>
              <a:endCxn id="68" idx="0"/>
            </p:cNvCxnSpPr>
            <p:nvPr/>
          </p:nvCxnSpPr>
          <p:spPr bwMode="auto">
            <a:xfrm>
              <a:off x="2226974" y="5241083"/>
              <a:ext cx="217983" cy="530018"/>
            </a:xfrm>
            <a:prstGeom prst="bentConnector2">
              <a:avLst/>
            </a:prstGeom>
            <a:solidFill>
              <a:srgbClr val="E5EAF3"/>
            </a:solidFill>
            <a:ln w="3175" cap="flat" cmpd="sng" algn="ctr">
              <a:solidFill>
                <a:srgbClr val="FFFFFF">
                  <a:lumMod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" name="Straight Connector 3"/>
            <p:cNvCxnSpPr>
              <a:stCxn id="60" idx="2"/>
              <a:endCxn id="39" idx="3"/>
            </p:cNvCxnSpPr>
            <p:nvPr/>
          </p:nvCxnSpPr>
          <p:spPr bwMode="auto">
            <a:xfrm flipH="1" flipV="1">
              <a:off x="3076040" y="3877409"/>
              <a:ext cx="523241" cy="88"/>
            </a:xfrm>
            <a:prstGeom prst="straightConnector1">
              <a:avLst/>
            </a:prstGeom>
            <a:solidFill>
              <a:srgbClr val="E5EAF3"/>
            </a:solidFill>
            <a:ln w="3175" cap="flat" cmpd="sng" algn="ctr">
              <a:solidFill>
                <a:srgbClr val="FFFFFF">
                  <a:lumMod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1" name="TextBox 80"/>
            <p:cNvSpPr txBox="1"/>
            <p:nvPr/>
          </p:nvSpPr>
          <p:spPr>
            <a:xfrm>
              <a:off x="4414918" y="4341679"/>
              <a:ext cx="1550602" cy="102906"/>
            </a:xfrm>
            <a:prstGeom prst="rect">
              <a:avLst/>
            </a:prstGeom>
            <a:noFill/>
          </p:spPr>
          <p:txBody>
            <a:bodyPr wrap="square" lIns="27432" tIns="9144" rIns="27432" bIns="9144" rtlCol="0" anchor="ctr" anchorCtr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 err="1">
                  <a:solidFill>
                    <a:srgbClr val="FFFFFF">
                      <a:lumMod val="65000"/>
                    </a:srgbClr>
                  </a:solidFill>
                  <a:latin typeface="Palatino Linotype" pitchFamily="18" charset="0"/>
                  <a:cs typeface="Arial" charset="0"/>
                </a:rPr>
                <a:t>Sumail</a:t>
              </a:r>
              <a:r>
                <a:rPr lang="en-US" sz="1000" dirty="0">
                  <a:solidFill>
                    <a:srgbClr val="FFFFFF">
                      <a:lumMod val="65000"/>
                    </a:srgbClr>
                  </a:solidFill>
                  <a:latin typeface="Palatino Linotype" pitchFamily="18" charset="0"/>
                  <a:cs typeface="Arial" charset="0"/>
                </a:rPr>
                <a:t> Industrial Estate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4421215" y="3924582"/>
              <a:ext cx="1579224" cy="102906"/>
            </a:xfrm>
            <a:prstGeom prst="rect">
              <a:avLst/>
            </a:prstGeom>
            <a:noFill/>
          </p:spPr>
          <p:txBody>
            <a:bodyPr wrap="square" lIns="27432" tIns="9144" rIns="27432" bIns="9144" rtlCol="0" anchor="ctr" anchorCtr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solidFill>
                    <a:srgbClr val="FFFFFF">
                      <a:lumMod val="65000"/>
                    </a:srgbClr>
                  </a:solidFill>
                  <a:latin typeface="Palatino Linotype" pitchFamily="18" charset="0"/>
                  <a:cs typeface="Arial" charset="0"/>
                </a:rPr>
                <a:t>Knowledge Oasis Muscat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447748" y="3482508"/>
              <a:ext cx="1469913" cy="102906"/>
            </a:xfrm>
            <a:prstGeom prst="rect">
              <a:avLst/>
            </a:prstGeom>
            <a:noFill/>
          </p:spPr>
          <p:txBody>
            <a:bodyPr wrap="none" lIns="27432" tIns="9144" rIns="27432" bIns="9144" rtlCol="0" anchor="ctr" anchorCtr="0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00" dirty="0">
                  <a:solidFill>
                    <a:srgbClr val="FFFFFF">
                      <a:lumMod val="65000"/>
                    </a:srgbClr>
                  </a:solidFill>
                  <a:latin typeface="Palatino Linotype" pitchFamily="18" charset="0"/>
                  <a:cs typeface="Arial" charset="0"/>
                </a:rPr>
                <a:t>Al </a:t>
              </a:r>
              <a:r>
                <a:rPr lang="en-US" sz="1000" dirty="0" err="1">
                  <a:solidFill>
                    <a:srgbClr val="FFFFFF">
                      <a:lumMod val="65000"/>
                    </a:srgbClr>
                  </a:solidFill>
                  <a:latin typeface="Palatino Linotype" pitchFamily="18" charset="0"/>
                  <a:cs typeface="Arial" charset="0"/>
                </a:rPr>
                <a:t>Buraimi</a:t>
              </a:r>
              <a:r>
                <a:rPr lang="en-US" sz="1000" dirty="0">
                  <a:solidFill>
                    <a:srgbClr val="FFFFFF">
                      <a:lumMod val="65000"/>
                    </a:srgbClr>
                  </a:solidFill>
                  <a:latin typeface="Palatino Linotype" pitchFamily="18" charset="0"/>
                  <a:cs typeface="Arial" charset="0"/>
                </a:rPr>
                <a:t> Industrial Estate</a:t>
              </a:r>
            </a:p>
          </p:txBody>
        </p:sp>
        <p:cxnSp>
          <p:nvCxnSpPr>
            <p:cNvPr id="84" name="Straight Connector 3"/>
            <p:cNvCxnSpPr>
              <a:stCxn id="51" idx="3"/>
              <a:endCxn id="67" idx="0"/>
            </p:cNvCxnSpPr>
            <p:nvPr/>
          </p:nvCxnSpPr>
          <p:spPr bwMode="auto">
            <a:xfrm>
              <a:off x="2421818" y="4823094"/>
              <a:ext cx="156915" cy="892084"/>
            </a:xfrm>
            <a:prstGeom prst="bentConnector2">
              <a:avLst/>
            </a:prstGeom>
            <a:solidFill>
              <a:srgbClr val="E5EAF3"/>
            </a:solidFill>
            <a:ln w="3175" cap="flat" cmpd="sng" algn="ctr">
              <a:solidFill>
                <a:srgbClr val="FFFFFF">
                  <a:lumMod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3"/>
            <p:cNvCxnSpPr>
              <a:stCxn id="40" idx="1"/>
              <a:endCxn id="56" idx="0"/>
            </p:cNvCxnSpPr>
            <p:nvPr/>
          </p:nvCxnSpPr>
          <p:spPr bwMode="auto">
            <a:xfrm rot="10800000" flipV="1">
              <a:off x="3934985" y="3669480"/>
              <a:ext cx="373499" cy="52659"/>
            </a:xfrm>
            <a:prstGeom prst="bentConnector2">
              <a:avLst/>
            </a:prstGeom>
            <a:solidFill>
              <a:srgbClr val="E5EAF3"/>
            </a:solidFill>
            <a:ln w="3175" cap="flat" cmpd="sng" algn="ctr">
              <a:solidFill>
                <a:srgbClr val="FFFFFF">
                  <a:lumMod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6" name="Straight Connector 3"/>
            <p:cNvCxnSpPr>
              <a:stCxn id="62" idx="4"/>
              <a:endCxn id="81" idx="1"/>
            </p:cNvCxnSpPr>
            <p:nvPr/>
          </p:nvCxnSpPr>
          <p:spPr bwMode="auto">
            <a:xfrm rot="16200000" flipH="1">
              <a:off x="4056370" y="4034584"/>
              <a:ext cx="142674" cy="574422"/>
            </a:xfrm>
            <a:prstGeom prst="bentConnector2">
              <a:avLst/>
            </a:prstGeom>
            <a:solidFill>
              <a:srgbClr val="E5EAF3"/>
            </a:solidFill>
            <a:ln w="3175" cap="flat" cmpd="sng" algn="ctr">
              <a:solidFill>
                <a:srgbClr val="FFFFFF">
                  <a:lumMod val="5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7850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6</a:t>
            </a:fld>
            <a:endParaRPr lang="en-US" dirty="0"/>
          </a:p>
        </p:txBody>
      </p:sp>
      <p:sp>
        <p:nvSpPr>
          <p:cNvPr id="71" name="Oval 70"/>
          <p:cNvSpPr>
            <a:spLocks noChangeAspect="1"/>
          </p:cNvSpPr>
          <p:nvPr/>
        </p:nvSpPr>
        <p:spPr bwMode="gray">
          <a:xfrm>
            <a:off x="100608" y="184537"/>
            <a:ext cx="283436" cy="283436"/>
          </a:xfrm>
          <a:prstGeom prst="ellipse">
            <a:avLst/>
          </a:prstGeom>
          <a:solidFill>
            <a:srgbClr val="00B0F0"/>
          </a:solidFill>
          <a:ln w="25400" cap="flat" cmpd="sng" algn="ctr">
            <a:solidFill>
              <a:srgbClr val="F7F7F7"/>
            </a:solidFill>
            <a:prstDash val="solid"/>
          </a:ln>
          <a:effectLst/>
        </p:spPr>
        <p:txBody>
          <a:bodyPr lIns="0" tIns="0" rIns="0" bIns="0" anchor="ctr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i="0" kern="0" dirty="0">
                <a:solidFill>
                  <a:srgbClr val="FFFFFF"/>
                </a:solidFill>
                <a:cs typeface="Arial"/>
              </a:rPr>
              <a:t>2</a:t>
            </a:r>
          </a:p>
        </p:txBody>
      </p:sp>
      <p:sp>
        <p:nvSpPr>
          <p:cNvPr id="3" name="Rectangle 2"/>
          <p:cNvSpPr/>
          <p:nvPr/>
        </p:nvSpPr>
        <p:spPr>
          <a:xfrm>
            <a:off x="384044" y="129419"/>
            <a:ext cx="60960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88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Palatino Linotype" pitchFamily="18" charset="0"/>
                <a:cs typeface="Arial"/>
              </a:rPr>
              <a:t>Competitive advantages of </a:t>
            </a:r>
            <a:r>
              <a:rPr lang="en-US" sz="2000" b="1" dirty="0" err="1">
                <a:latin typeface="Palatino Linotype" pitchFamily="18" charset="0"/>
                <a:cs typeface="Arial"/>
              </a:rPr>
              <a:t>Majis</a:t>
            </a:r>
            <a:endParaRPr lang="en-US" sz="2000" b="1" dirty="0">
              <a:latin typeface="Palatino Linotype" pitchFamily="18" charset="0"/>
              <a:cs typeface="Arial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Palatino Linotype" pitchFamily="18" charset="0"/>
                <a:cs typeface="Arial"/>
              </a:rPr>
              <a:t>Stable and High Growth Business Model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7669969" y="4010456"/>
            <a:ext cx="3118104" cy="274320"/>
          </a:xfrm>
          <a:prstGeom prst="rect">
            <a:avLst/>
          </a:prstGeom>
          <a:solidFill>
            <a:srgbClr val="00AE9E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i="0" kern="0" dirty="0">
                <a:solidFill>
                  <a:schemeClr val="bg1"/>
                </a:solidFill>
                <a:ea typeface="ヒラギノ角ゴ Pro W3" pitchFamily="124" charset="-128"/>
                <a:cs typeface="+mn-cs"/>
              </a:rPr>
              <a:t>Prospective customers</a:t>
            </a:r>
          </a:p>
        </p:txBody>
      </p:sp>
      <p:sp>
        <p:nvSpPr>
          <p:cNvPr id="74" name="Rectangle 73"/>
          <p:cNvSpPr/>
          <p:nvPr/>
        </p:nvSpPr>
        <p:spPr bwMode="auto">
          <a:xfrm>
            <a:off x="4428421" y="4010456"/>
            <a:ext cx="3118104" cy="274320"/>
          </a:xfrm>
          <a:prstGeom prst="rect">
            <a:avLst/>
          </a:prstGeom>
          <a:solidFill>
            <a:srgbClr val="00AE9E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i="0" kern="0" dirty="0">
                <a:solidFill>
                  <a:schemeClr val="bg1"/>
                </a:solidFill>
                <a:ea typeface="ヒラギノ角ゴ Pro W3" pitchFamily="124" charset="-128"/>
                <a:cs typeface="+mn-cs"/>
              </a:rPr>
              <a:t>Key customers – Sohar Freezone 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1186873" y="4010456"/>
            <a:ext cx="3118104" cy="274320"/>
          </a:xfrm>
          <a:prstGeom prst="rect">
            <a:avLst/>
          </a:prstGeom>
          <a:solidFill>
            <a:srgbClr val="00AE9E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i="0" kern="0" dirty="0">
                <a:solidFill>
                  <a:schemeClr val="bg1"/>
                </a:solidFill>
                <a:ea typeface="ヒラギノ角ゴ Pro W3" pitchFamily="124" charset="-128"/>
                <a:cs typeface="+mn-cs"/>
              </a:rPr>
              <a:t>Key customers – Sohar Port </a:t>
            </a:r>
          </a:p>
        </p:txBody>
      </p:sp>
      <p:cxnSp>
        <p:nvCxnSpPr>
          <p:cNvPr id="76" name="Straight Connector 75"/>
          <p:cNvCxnSpPr/>
          <p:nvPr/>
        </p:nvCxnSpPr>
        <p:spPr bwMode="auto">
          <a:xfrm>
            <a:off x="4366699" y="4010456"/>
            <a:ext cx="0" cy="2347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76"/>
          <p:cNvCxnSpPr/>
          <p:nvPr/>
        </p:nvCxnSpPr>
        <p:spPr bwMode="auto">
          <a:xfrm>
            <a:off x="7608247" y="4010456"/>
            <a:ext cx="0" cy="2347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80" name="Rectangle 79"/>
          <p:cNvSpPr/>
          <p:nvPr/>
        </p:nvSpPr>
        <p:spPr bwMode="gray">
          <a:xfrm>
            <a:off x="7763696" y="4978045"/>
            <a:ext cx="2930650" cy="460125"/>
          </a:xfrm>
          <a:prstGeom prst="rect">
            <a:avLst/>
          </a:prstGeom>
          <a:solidFill>
            <a:srgbClr val="72CDF4"/>
          </a:solidFill>
          <a:ln w="3175" cap="flat" cmpd="sng" algn="ctr">
            <a:solidFill>
              <a:srgbClr val="FFFFFF">
                <a:lumMod val="75000"/>
              </a:srgbClr>
            </a:solidFill>
            <a:prstDash val="solid"/>
          </a:ln>
          <a:effectLst/>
        </p:spPr>
        <p:txBody>
          <a:bodyPr wrap="square" lIns="91440" tIns="91440" rIns="91440" bIns="91440" rtlCol="0" anchor="ctr" anchorCtr="0">
            <a:noAutofit/>
          </a:bodyPr>
          <a:lstStyle/>
          <a:p>
            <a:pPr algn="ctr" defTabSz="907348" fontAlgn="auto">
              <a:spcBef>
                <a:spcPts val="300"/>
              </a:spcBef>
              <a:spcAft>
                <a:spcPts val="300"/>
              </a:spcAft>
              <a:buSzPct val="120000"/>
            </a:pPr>
            <a:r>
              <a:rPr lang="en-US" sz="1000" b="1" i="0" kern="0" dirty="0" err="1">
                <a:latin typeface="Palatino Linotype"/>
                <a:cs typeface="Arial"/>
              </a:rPr>
              <a:t>Maadayn</a:t>
            </a:r>
            <a:endParaRPr lang="en-US" sz="1000" b="1" i="0" kern="0" dirty="0">
              <a:latin typeface="Palatino Linotype"/>
              <a:cs typeface="Arial"/>
            </a:endParaRPr>
          </a:p>
        </p:txBody>
      </p:sp>
      <p:sp>
        <p:nvSpPr>
          <p:cNvPr id="84" name="Rectangle 83"/>
          <p:cNvSpPr/>
          <p:nvPr/>
        </p:nvSpPr>
        <p:spPr bwMode="gray">
          <a:xfrm>
            <a:off x="7777919" y="4354883"/>
            <a:ext cx="2930651" cy="445623"/>
          </a:xfrm>
          <a:prstGeom prst="rect">
            <a:avLst/>
          </a:prstGeom>
          <a:solidFill>
            <a:srgbClr val="72CDF4"/>
          </a:solidFill>
          <a:ln w="3175" cap="flat" cmpd="sng" algn="ctr">
            <a:solidFill>
              <a:srgbClr val="FFFFFF">
                <a:lumMod val="75000"/>
              </a:srgbClr>
            </a:solidFill>
            <a:prstDash val="solid"/>
          </a:ln>
          <a:effectLst/>
        </p:spPr>
        <p:txBody>
          <a:bodyPr wrap="square" lIns="91440" tIns="91440" rIns="91440" bIns="91440" rtlCol="0" anchor="ctr" anchorCtr="0">
            <a:noAutofit/>
          </a:bodyPr>
          <a:lstStyle/>
          <a:p>
            <a:pPr algn="ctr" defTabSz="907348" fontAlgn="auto">
              <a:spcBef>
                <a:spcPts val="300"/>
              </a:spcBef>
              <a:spcAft>
                <a:spcPts val="300"/>
              </a:spcAft>
              <a:buSzPct val="120000"/>
              <a:defRPr/>
            </a:pPr>
            <a:r>
              <a:rPr lang="en-US" sz="1000" b="1" i="0" kern="0" dirty="0" err="1">
                <a:latin typeface="Palatino Linotype"/>
                <a:cs typeface="Arial"/>
              </a:rPr>
              <a:t>Salalah</a:t>
            </a:r>
            <a:r>
              <a:rPr lang="en-US" sz="1000" b="1" i="0" kern="0" dirty="0">
                <a:latin typeface="Palatino Linotype"/>
                <a:cs typeface="Arial"/>
              </a:rPr>
              <a:t> Free Zone</a:t>
            </a:r>
          </a:p>
        </p:txBody>
      </p:sp>
      <p:sp>
        <p:nvSpPr>
          <p:cNvPr id="87" name="Rectangle 86"/>
          <p:cNvSpPr/>
          <p:nvPr/>
        </p:nvSpPr>
        <p:spPr bwMode="gray">
          <a:xfrm>
            <a:off x="7777919" y="5639626"/>
            <a:ext cx="2930651" cy="454739"/>
          </a:xfrm>
          <a:prstGeom prst="rect">
            <a:avLst/>
          </a:prstGeom>
          <a:solidFill>
            <a:srgbClr val="72CDF4"/>
          </a:solidFill>
          <a:ln w="3175" cap="flat" cmpd="sng" algn="ctr">
            <a:solidFill>
              <a:srgbClr val="FFFFFF">
                <a:lumMod val="75000"/>
              </a:srgbClr>
            </a:solidFill>
            <a:prstDash val="solid"/>
          </a:ln>
          <a:effectLst/>
        </p:spPr>
        <p:txBody>
          <a:bodyPr wrap="square" lIns="91440" tIns="91440" rIns="91440" bIns="91440" rtlCol="0" anchor="ctr" anchorCtr="0">
            <a:noAutofit/>
          </a:bodyPr>
          <a:lstStyle/>
          <a:p>
            <a:pPr algn="ctr" defTabSz="907348" fontAlgn="auto">
              <a:spcBef>
                <a:spcPts val="300"/>
              </a:spcBef>
              <a:spcAft>
                <a:spcPts val="300"/>
              </a:spcAft>
              <a:buSzPct val="120000"/>
            </a:pPr>
            <a:r>
              <a:rPr lang="en-US" sz="1000" b="1" i="0" kern="0" dirty="0">
                <a:latin typeface="Palatino Linotype"/>
                <a:cs typeface="Arial"/>
              </a:rPr>
              <a:t>PPPs</a:t>
            </a:r>
          </a:p>
        </p:txBody>
      </p:sp>
      <p:grpSp>
        <p:nvGrpSpPr>
          <p:cNvPr id="91" name="Group 90"/>
          <p:cNvGrpSpPr/>
          <p:nvPr/>
        </p:nvGrpSpPr>
        <p:grpSpPr>
          <a:xfrm>
            <a:off x="1186873" y="991592"/>
            <a:ext cx="9601200" cy="2900685"/>
            <a:chOff x="180742" y="976166"/>
            <a:chExt cx="9496658" cy="2900685"/>
          </a:xfrm>
        </p:grpSpPr>
        <p:grpSp>
          <p:nvGrpSpPr>
            <p:cNvPr id="92" name="Group 91"/>
            <p:cNvGrpSpPr/>
            <p:nvPr/>
          </p:nvGrpSpPr>
          <p:grpSpPr>
            <a:xfrm>
              <a:off x="180742" y="976166"/>
              <a:ext cx="9496658" cy="393956"/>
              <a:chOff x="180743" y="1264523"/>
              <a:chExt cx="4261784" cy="725547"/>
            </a:xfrm>
          </p:grpSpPr>
          <p:sp>
            <p:nvSpPr>
              <p:cNvPr id="108" name="Rectangle 107"/>
              <p:cNvSpPr/>
              <p:nvPr/>
            </p:nvSpPr>
            <p:spPr bwMode="gray">
              <a:xfrm>
                <a:off x="603989" y="1264523"/>
                <a:ext cx="3838538" cy="723254"/>
              </a:xfrm>
              <a:prstGeom prst="rect">
                <a:avLst/>
              </a:prstGeom>
              <a:solidFill>
                <a:srgbClr val="CCEFEC"/>
              </a:solidFill>
              <a:ln w="3175" cap="flat" cmpd="sng" algn="ctr">
                <a:solidFill>
                  <a:srgbClr val="FFFFFF">
                    <a:lumMod val="75000"/>
                  </a:srgbClr>
                </a:solidFill>
                <a:prstDash val="solid"/>
              </a:ln>
              <a:effectLst/>
            </p:spPr>
            <p:txBody>
              <a:bodyPr wrap="square" lIns="91440" tIns="91440" rIns="91440" bIns="91440" rtlCol="0" anchor="ctr" anchorCtr="0">
                <a:noAutofit/>
              </a:bodyPr>
              <a:lstStyle/>
              <a:p>
                <a:pPr defTabSz="907348" fontAlgn="auto">
                  <a:spcBef>
                    <a:spcPts val="300"/>
                  </a:spcBef>
                  <a:spcAft>
                    <a:spcPts val="300"/>
                  </a:spcAft>
                  <a:buSzPct val="120000"/>
                  <a:defRPr/>
                </a:pPr>
                <a:r>
                  <a:rPr lang="en-US" sz="1100" b="1" i="0" kern="0" dirty="0">
                    <a:latin typeface="Palatino Linotype"/>
                    <a:cs typeface="Arial"/>
                  </a:rPr>
                  <a:t>Exclusive concession in the Sohar Freezone and sole provider of seawater intake at the Port of Sohar </a:t>
                </a:r>
              </a:p>
            </p:txBody>
          </p:sp>
          <p:sp>
            <p:nvSpPr>
              <p:cNvPr id="109" name="Rectangle 108"/>
              <p:cNvSpPr/>
              <p:nvPr/>
            </p:nvSpPr>
            <p:spPr bwMode="gray">
              <a:xfrm>
                <a:off x="180743" y="1264523"/>
                <a:ext cx="382660" cy="725547"/>
              </a:xfrm>
              <a:prstGeom prst="rect">
                <a:avLst/>
              </a:prstGeom>
              <a:noFill/>
              <a:ln w="3175" cap="flat" cmpd="sng" algn="ctr">
                <a:solidFill>
                  <a:srgbClr val="FFFFFF">
                    <a:lumMod val="75000"/>
                  </a:srgbClr>
                </a:solidFill>
                <a:prstDash val="solid"/>
              </a:ln>
              <a:effectLst/>
            </p:spPr>
            <p:txBody>
              <a:bodyPr wrap="square" lIns="0" tIns="0" rIns="0" bIns="0" rtlCol="0" anchor="ctr" anchorCtr="1">
                <a:noAutofit/>
              </a:bodyPr>
              <a:lstStyle/>
              <a:p>
                <a:pPr defTabSz="907348" fontAlgn="auto">
                  <a:spcBef>
                    <a:spcPts val="300"/>
                  </a:spcBef>
                  <a:spcAft>
                    <a:spcPts val="300"/>
                  </a:spcAft>
                  <a:buSzPct val="120000"/>
                  <a:defRPr/>
                </a:pPr>
                <a:r>
                  <a:rPr lang="en-US" sz="3000" i="0" kern="0" dirty="0">
                    <a:solidFill>
                      <a:srgbClr val="009900"/>
                    </a:solidFill>
                    <a:latin typeface="Palatino Linotype"/>
                    <a:cs typeface="Arial"/>
                    <a:sym typeface="Wingdings" panose="05000000000000000000" pitchFamily="2" charset="2"/>
                  </a:rPr>
                  <a:t></a:t>
                </a:r>
                <a:endParaRPr lang="en-US" sz="3000" i="0" kern="0" dirty="0">
                  <a:solidFill>
                    <a:srgbClr val="009900"/>
                  </a:solidFill>
                  <a:latin typeface="Palatino Linotype"/>
                  <a:cs typeface="Arial"/>
                </a:endParaRPr>
              </a:p>
            </p:txBody>
          </p:sp>
        </p:grpSp>
        <p:grpSp>
          <p:nvGrpSpPr>
            <p:cNvPr id="93" name="Group 92"/>
            <p:cNvGrpSpPr/>
            <p:nvPr/>
          </p:nvGrpSpPr>
          <p:grpSpPr>
            <a:xfrm>
              <a:off x="180742" y="1477512"/>
              <a:ext cx="9496658" cy="1873659"/>
              <a:chOff x="180743" y="2067996"/>
              <a:chExt cx="4261784" cy="3450710"/>
            </a:xfrm>
          </p:grpSpPr>
          <p:sp>
            <p:nvSpPr>
              <p:cNvPr id="106" name="Rectangle 105"/>
              <p:cNvSpPr/>
              <p:nvPr/>
            </p:nvSpPr>
            <p:spPr bwMode="gray">
              <a:xfrm>
                <a:off x="603989" y="4795452"/>
                <a:ext cx="3838538" cy="723254"/>
              </a:xfrm>
              <a:prstGeom prst="rect">
                <a:avLst/>
              </a:prstGeom>
              <a:solidFill>
                <a:srgbClr val="CCEFEC"/>
              </a:solidFill>
              <a:ln w="3175" cap="flat" cmpd="sng" algn="ctr">
                <a:solidFill>
                  <a:srgbClr val="FFFFFF">
                    <a:lumMod val="75000"/>
                  </a:srgbClr>
                </a:solidFill>
                <a:prstDash val="solid"/>
              </a:ln>
              <a:effectLst/>
            </p:spPr>
            <p:txBody>
              <a:bodyPr wrap="square" lIns="91440" tIns="91440" rIns="91440" bIns="91440" rtlCol="0" anchor="ctr" anchorCtr="0">
                <a:noAutofit/>
              </a:bodyPr>
              <a:lstStyle/>
              <a:p>
                <a:pPr defTabSz="907348" fontAlgn="auto">
                  <a:spcBef>
                    <a:spcPts val="300"/>
                  </a:spcBef>
                  <a:spcAft>
                    <a:spcPts val="300"/>
                  </a:spcAft>
                  <a:buSzPct val="120000"/>
                  <a:defRPr/>
                </a:pPr>
                <a:r>
                  <a:rPr lang="en-US" sz="1100" b="1" i="0" kern="0" dirty="0">
                    <a:latin typeface="Palatino Linotype"/>
                    <a:cs typeface="Arial"/>
                  </a:rPr>
                  <a:t>Strong financial position and very stable cash flow</a:t>
                </a:r>
              </a:p>
            </p:txBody>
          </p:sp>
          <p:sp>
            <p:nvSpPr>
              <p:cNvPr id="107" name="Rectangle 106"/>
              <p:cNvSpPr/>
              <p:nvPr/>
            </p:nvSpPr>
            <p:spPr bwMode="gray">
              <a:xfrm>
                <a:off x="180743" y="2067996"/>
                <a:ext cx="382660" cy="725547"/>
              </a:xfrm>
              <a:prstGeom prst="rect">
                <a:avLst/>
              </a:prstGeom>
              <a:noFill/>
              <a:ln w="3175" cap="flat" cmpd="sng" algn="ctr">
                <a:solidFill>
                  <a:srgbClr val="FFFFFF">
                    <a:lumMod val="75000"/>
                  </a:srgbClr>
                </a:solidFill>
                <a:prstDash val="solid"/>
              </a:ln>
              <a:effectLst/>
            </p:spPr>
            <p:txBody>
              <a:bodyPr wrap="square" lIns="0" tIns="0" rIns="0" bIns="0" rtlCol="0" anchor="ctr" anchorCtr="1">
                <a:noAutofit/>
              </a:bodyPr>
              <a:lstStyle/>
              <a:p>
                <a:pPr defTabSz="907348" fontAlgn="auto">
                  <a:spcBef>
                    <a:spcPts val="300"/>
                  </a:spcBef>
                  <a:spcAft>
                    <a:spcPts val="300"/>
                  </a:spcAft>
                  <a:buSzPct val="120000"/>
                  <a:defRPr/>
                </a:pPr>
                <a:r>
                  <a:rPr lang="en-US" sz="3000" i="0" kern="0" dirty="0">
                    <a:solidFill>
                      <a:srgbClr val="009900"/>
                    </a:solidFill>
                    <a:latin typeface="Palatino Linotype"/>
                    <a:cs typeface="Arial"/>
                    <a:sym typeface="Wingdings" panose="05000000000000000000" pitchFamily="2" charset="2"/>
                  </a:rPr>
                  <a:t></a:t>
                </a:r>
                <a:endParaRPr lang="en-US" sz="3000" i="0" kern="0" dirty="0">
                  <a:solidFill>
                    <a:srgbClr val="009900"/>
                  </a:solidFill>
                  <a:latin typeface="Palatino Linotype"/>
                  <a:cs typeface="Arial"/>
                </a:endParaRPr>
              </a:p>
            </p:txBody>
          </p:sp>
        </p:grpSp>
        <p:grpSp>
          <p:nvGrpSpPr>
            <p:cNvPr id="94" name="Group 93"/>
            <p:cNvGrpSpPr/>
            <p:nvPr/>
          </p:nvGrpSpPr>
          <p:grpSpPr>
            <a:xfrm>
              <a:off x="180742" y="1978858"/>
              <a:ext cx="9496658" cy="902657"/>
              <a:chOff x="180743" y="2871470"/>
              <a:chExt cx="4261784" cy="1662419"/>
            </a:xfrm>
          </p:grpSpPr>
          <p:sp>
            <p:nvSpPr>
              <p:cNvPr id="104" name="Rectangle 103"/>
              <p:cNvSpPr/>
              <p:nvPr/>
            </p:nvSpPr>
            <p:spPr bwMode="gray">
              <a:xfrm>
                <a:off x="603989" y="3810635"/>
                <a:ext cx="3838538" cy="723254"/>
              </a:xfrm>
              <a:prstGeom prst="rect">
                <a:avLst/>
              </a:prstGeom>
              <a:solidFill>
                <a:srgbClr val="CCEFEC"/>
              </a:solidFill>
              <a:ln w="3175" cap="flat" cmpd="sng" algn="ctr">
                <a:solidFill>
                  <a:srgbClr val="FFFFFF">
                    <a:lumMod val="75000"/>
                  </a:srgbClr>
                </a:solidFill>
                <a:prstDash val="solid"/>
              </a:ln>
              <a:effectLst/>
            </p:spPr>
            <p:txBody>
              <a:bodyPr wrap="square" lIns="91440" tIns="91440" rIns="91440" bIns="91440" rtlCol="0" anchor="ctr" anchorCtr="0">
                <a:noAutofit/>
              </a:bodyPr>
              <a:lstStyle/>
              <a:p>
                <a:pPr defTabSz="907348" fontAlgn="auto">
                  <a:spcBef>
                    <a:spcPts val="300"/>
                  </a:spcBef>
                  <a:spcAft>
                    <a:spcPts val="300"/>
                  </a:spcAft>
                  <a:buSzPct val="120000"/>
                  <a:defRPr/>
                </a:pPr>
                <a:r>
                  <a:rPr lang="en-US" sz="1100" b="1" i="0" kern="0" dirty="0">
                    <a:latin typeface="Palatino Linotype"/>
                    <a:cs typeface="Arial"/>
                  </a:rPr>
                  <a:t>Long-term (20+ year) contracts with blue chip customers in Sohar</a:t>
                </a:r>
              </a:p>
            </p:txBody>
          </p:sp>
          <p:sp>
            <p:nvSpPr>
              <p:cNvPr id="105" name="Rectangle 104"/>
              <p:cNvSpPr/>
              <p:nvPr/>
            </p:nvSpPr>
            <p:spPr bwMode="gray">
              <a:xfrm>
                <a:off x="180743" y="2871470"/>
                <a:ext cx="382660" cy="725547"/>
              </a:xfrm>
              <a:prstGeom prst="rect">
                <a:avLst/>
              </a:prstGeom>
              <a:noFill/>
              <a:ln w="3175" cap="flat" cmpd="sng" algn="ctr">
                <a:solidFill>
                  <a:srgbClr val="FFFFFF">
                    <a:lumMod val="75000"/>
                  </a:srgbClr>
                </a:solidFill>
                <a:prstDash val="solid"/>
              </a:ln>
              <a:effectLst/>
            </p:spPr>
            <p:txBody>
              <a:bodyPr wrap="square" lIns="0" tIns="0" rIns="0" bIns="0" rtlCol="0" anchor="ctr" anchorCtr="1">
                <a:noAutofit/>
              </a:bodyPr>
              <a:lstStyle/>
              <a:p>
                <a:pPr defTabSz="907348" fontAlgn="auto">
                  <a:spcBef>
                    <a:spcPts val="300"/>
                  </a:spcBef>
                  <a:spcAft>
                    <a:spcPts val="300"/>
                  </a:spcAft>
                  <a:buSzPct val="120000"/>
                  <a:defRPr/>
                </a:pPr>
                <a:r>
                  <a:rPr lang="en-US" sz="3000" i="0" kern="0" dirty="0">
                    <a:solidFill>
                      <a:srgbClr val="009900"/>
                    </a:solidFill>
                    <a:latin typeface="Palatino Linotype"/>
                    <a:cs typeface="Arial"/>
                    <a:sym typeface="Wingdings" panose="05000000000000000000" pitchFamily="2" charset="2"/>
                  </a:rPr>
                  <a:t></a:t>
                </a:r>
                <a:endParaRPr lang="en-US" sz="3000" i="0" kern="0" dirty="0">
                  <a:solidFill>
                    <a:srgbClr val="009900"/>
                  </a:solidFill>
                  <a:latin typeface="Palatino Linotype"/>
                  <a:cs typeface="Arial"/>
                </a:endParaRPr>
              </a:p>
            </p:txBody>
          </p:sp>
        </p:grpSp>
        <p:grpSp>
          <p:nvGrpSpPr>
            <p:cNvPr id="95" name="Group 94"/>
            <p:cNvGrpSpPr/>
            <p:nvPr/>
          </p:nvGrpSpPr>
          <p:grpSpPr>
            <a:xfrm>
              <a:off x="180742" y="2005958"/>
              <a:ext cx="9496658" cy="868202"/>
              <a:chOff x="180743" y="1998053"/>
              <a:chExt cx="4261784" cy="1598964"/>
            </a:xfrm>
          </p:grpSpPr>
          <p:sp>
            <p:nvSpPr>
              <p:cNvPr id="102" name="Rectangle 101"/>
              <p:cNvSpPr/>
              <p:nvPr/>
            </p:nvSpPr>
            <p:spPr bwMode="gray">
              <a:xfrm>
                <a:off x="603989" y="1998053"/>
                <a:ext cx="3838538" cy="723254"/>
              </a:xfrm>
              <a:prstGeom prst="rect">
                <a:avLst/>
              </a:prstGeom>
              <a:solidFill>
                <a:srgbClr val="CCEFEC"/>
              </a:solidFill>
              <a:ln w="3175" cap="flat" cmpd="sng" algn="ctr">
                <a:solidFill>
                  <a:srgbClr val="FFFFFF">
                    <a:lumMod val="75000"/>
                  </a:srgbClr>
                </a:solidFill>
                <a:prstDash val="solid"/>
              </a:ln>
              <a:effectLst/>
            </p:spPr>
            <p:txBody>
              <a:bodyPr wrap="square" lIns="91440" tIns="91440" rIns="91440" bIns="91440" rtlCol="0" anchor="ctr" anchorCtr="0">
                <a:noAutofit/>
              </a:bodyPr>
              <a:lstStyle/>
              <a:p>
                <a:pPr defTabSz="907348" fontAlgn="auto">
                  <a:spcBef>
                    <a:spcPts val="300"/>
                  </a:spcBef>
                  <a:spcAft>
                    <a:spcPts val="300"/>
                  </a:spcAft>
                  <a:buSzPct val="120000"/>
                  <a:defRPr/>
                </a:pPr>
                <a:r>
                  <a:rPr lang="en-US" sz="1100" b="1" i="0" kern="0" dirty="0">
                    <a:latin typeface="Palatino Linotype"/>
                    <a:cs typeface="Arial"/>
                  </a:rPr>
                  <a:t>Ability to scale and grow the business being an independent integrated utility provide (i.e. not an IWPP with a single asset)</a:t>
                </a:r>
              </a:p>
            </p:txBody>
          </p:sp>
          <p:sp>
            <p:nvSpPr>
              <p:cNvPr id="103" name="Rectangle 102"/>
              <p:cNvSpPr/>
              <p:nvPr/>
            </p:nvSpPr>
            <p:spPr bwMode="gray">
              <a:xfrm>
                <a:off x="180743" y="2871470"/>
                <a:ext cx="382660" cy="725547"/>
              </a:xfrm>
              <a:prstGeom prst="rect">
                <a:avLst/>
              </a:prstGeom>
              <a:noFill/>
              <a:ln w="3175" cap="flat" cmpd="sng" algn="ctr">
                <a:solidFill>
                  <a:srgbClr val="FFFFFF">
                    <a:lumMod val="75000"/>
                  </a:srgbClr>
                </a:solidFill>
                <a:prstDash val="solid"/>
              </a:ln>
              <a:effectLst/>
            </p:spPr>
            <p:txBody>
              <a:bodyPr wrap="square" lIns="0" tIns="0" rIns="0" bIns="0" rtlCol="0" anchor="ctr" anchorCtr="1">
                <a:noAutofit/>
              </a:bodyPr>
              <a:lstStyle/>
              <a:p>
                <a:pPr defTabSz="907348" fontAlgn="auto">
                  <a:spcBef>
                    <a:spcPts val="300"/>
                  </a:spcBef>
                  <a:spcAft>
                    <a:spcPts val="300"/>
                  </a:spcAft>
                  <a:buSzPct val="120000"/>
                  <a:defRPr/>
                </a:pPr>
                <a:r>
                  <a:rPr lang="en-US" sz="3000" i="0" kern="0" dirty="0">
                    <a:solidFill>
                      <a:srgbClr val="009900"/>
                    </a:solidFill>
                    <a:latin typeface="Palatino Linotype"/>
                    <a:cs typeface="Arial"/>
                    <a:sym typeface="Wingdings" panose="05000000000000000000" pitchFamily="2" charset="2"/>
                  </a:rPr>
                  <a:t></a:t>
                </a:r>
                <a:endParaRPr lang="en-US" sz="3000" i="0" kern="0" dirty="0">
                  <a:solidFill>
                    <a:srgbClr val="009900"/>
                  </a:solidFill>
                  <a:latin typeface="Palatino Linotype"/>
                  <a:cs typeface="Arial"/>
                </a:endParaRPr>
              </a:p>
            </p:txBody>
          </p:sp>
        </p:grpSp>
        <p:grpSp>
          <p:nvGrpSpPr>
            <p:cNvPr id="96" name="Group 95"/>
            <p:cNvGrpSpPr/>
            <p:nvPr/>
          </p:nvGrpSpPr>
          <p:grpSpPr>
            <a:xfrm>
              <a:off x="180742" y="3482895"/>
              <a:ext cx="9496658" cy="393956"/>
              <a:chOff x="180743" y="2871470"/>
              <a:chExt cx="4261784" cy="725547"/>
            </a:xfrm>
          </p:grpSpPr>
          <p:sp>
            <p:nvSpPr>
              <p:cNvPr id="100" name="Rectangle 99"/>
              <p:cNvSpPr/>
              <p:nvPr/>
            </p:nvSpPr>
            <p:spPr bwMode="gray">
              <a:xfrm>
                <a:off x="603989" y="2871470"/>
                <a:ext cx="3838538" cy="723254"/>
              </a:xfrm>
              <a:prstGeom prst="rect">
                <a:avLst/>
              </a:prstGeom>
              <a:solidFill>
                <a:srgbClr val="CCEFEC"/>
              </a:solidFill>
              <a:ln w="3175" cap="flat" cmpd="sng" algn="ctr">
                <a:solidFill>
                  <a:srgbClr val="FFFFFF">
                    <a:lumMod val="75000"/>
                  </a:srgbClr>
                </a:solidFill>
                <a:prstDash val="solid"/>
              </a:ln>
              <a:effectLst/>
            </p:spPr>
            <p:txBody>
              <a:bodyPr wrap="square" lIns="91440" tIns="91440" rIns="91440" bIns="91440" rtlCol="0" anchor="ctr" anchorCtr="0">
                <a:noAutofit/>
              </a:bodyPr>
              <a:lstStyle/>
              <a:p>
                <a:pPr defTabSz="907348" fontAlgn="auto">
                  <a:spcBef>
                    <a:spcPts val="300"/>
                  </a:spcBef>
                  <a:spcAft>
                    <a:spcPts val="300"/>
                  </a:spcAft>
                  <a:buSzPct val="120000"/>
                  <a:defRPr/>
                </a:pPr>
                <a:r>
                  <a:rPr lang="en-US" sz="1100" b="1" i="0" kern="0" dirty="0">
                    <a:latin typeface="Palatino Linotype"/>
                    <a:cs typeface="Arial"/>
                  </a:rPr>
                  <a:t>Unregulated tariffs</a:t>
                </a:r>
              </a:p>
            </p:txBody>
          </p:sp>
          <p:sp>
            <p:nvSpPr>
              <p:cNvPr id="101" name="Rectangle 100"/>
              <p:cNvSpPr/>
              <p:nvPr/>
            </p:nvSpPr>
            <p:spPr bwMode="gray">
              <a:xfrm>
                <a:off x="180743" y="2871470"/>
                <a:ext cx="382660" cy="725547"/>
              </a:xfrm>
              <a:prstGeom prst="rect">
                <a:avLst/>
              </a:prstGeom>
              <a:noFill/>
              <a:ln w="3175" cap="flat" cmpd="sng" algn="ctr">
                <a:solidFill>
                  <a:srgbClr val="FFFFFF">
                    <a:lumMod val="75000"/>
                  </a:srgbClr>
                </a:solidFill>
                <a:prstDash val="solid"/>
              </a:ln>
              <a:effectLst/>
            </p:spPr>
            <p:txBody>
              <a:bodyPr wrap="square" lIns="0" tIns="0" rIns="0" bIns="0" rtlCol="0" anchor="ctr" anchorCtr="1">
                <a:noAutofit/>
              </a:bodyPr>
              <a:lstStyle/>
              <a:p>
                <a:pPr defTabSz="907348" fontAlgn="auto">
                  <a:spcBef>
                    <a:spcPts val="300"/>
                  </a:spcBef>
                  <a:spcAft>
                    <a:spcPts val="300"/>
                  </a:spcAft>
                  <a:buSzPct val="120000"/>
                  <a:defRPr/>
                </a:pPr>
                <a:r>
                  <a:rPr lang="en-US" sz="3000" i="0" kern="0" dirty="0">
                    <a:solidFill>
                      <a:srgbClr val="009900"/>
                    </a:solidFill>
                    <a:latin typeface="Palatino Linotype"/>
                    <a:cs typeface="Arial"/>
                    <a:sym typeface="Wingdings" panose="05000000000000000000" pitchFamily="2" charset="2"/>
                  </a:rPr>
                  <a:t></a:t>
                </a:r>
                <a:endParaRPr lang="en-US" sz="3000" i="0" kern="0" dirty="0">
                  <a:solidFill>
                    <a:srgbClr val="009900"/>
                  </a:solidFill>
                  <a:latin typeface="Palatino Linotype"/>
                  <a:cs typeface="Arial"/>
                </a:endParaRPr>
              </a:p>
            </p:txBody>
          </p:sp>
        </p:grpSp>
        <p:grpSp>
          <p:nvGrpSpPr>
            <p:cNvPr id="97" name="Group 96"/>
            <p:cNvGrpSpPr/>
            <p:nvPr/>
          </p:nvGrpSpPr>
          <p:grpSpPr>
            <a:xfrm>
              <a:off x="180742" y="1500700"/>
              <a:ext cx="9496658" cy="1874806"/>
              <a:chOff x="180743" y="144196"/>
              <a:chExt cx="4261784" cy="3452821"/>
            </a:xfrm>
          </p:grpSpPr>
          <p:sp>
            <p:nvSpPr>
              <p:cNvPr id="98" name="Rectangle 97"/>
              <p:cNvSpPr/>
              <p:nvPr/>
            </p:nvSpPr>
            <p:spPr bwMode="gray">
              <a:xfrm>
                <a:off x="603989" y="144196"/>
                <a:ext cx="3838538" cy="723254"/>
              </a:xfrm>
              <a:prstGeom prst="rect">
                <a:avLst/>
              </a:prstGeom>
              <a:solidFill>
                <a:srgbClr val="CCEFEC"/>
              </a:solidFill>
              <a:ln w="3175" cap="flat" cmpd="sng" algn="ctr">
                <a:solidFill>
                  <a:srgbClr val="FFFFFF">
                    <a:lumMod val="75000"/>
                  </a:srgbClr>
                </a:solidFill>
                <a:prstDash val="solid"/>
              </a:ln>
              <a:effectLst/>
            </p:spPr>
            <p:txBody>
              <a:bodyPr wrap="square" lIns="91440" tIns="91440" rIns="91440" bIns="91440" rtlCol="0" anchor="ctr" anchorCtr="0">
                <a:noAutofit/>
              </a:bodyPr>
              <a:lstStyle/>
              <a:p>
                <a:pPr defTabSz="907348" fontAlgn="auto">
                  <a:spcBef>
                    <a:spcPts val="300"/>
                  </a:spcBef>
                  <a:spcAft>
                    <a:spcPts val="300"/>
                  </a:spcAft>
                  <a:buSzPct val="120000"/>
                  <a:defRPr/>
                </a:pPr>
                <a:r>
                  <a:rPr lang="en-US" sz="1100" b="1" i="0" kern="0" dirty="0">
                    <a:latin typeface="Palatino Linotype"/>
                    <a:cs typeface="Arial"/>
                  </a:rPr>
                  <a:t>Ownership of integrated utility assets, i.e. Sea water intakes, RO plant, CETRP, network etc. </a:t>
                </a:r>
              </a:p>
            </p:txBody>
          </p:sp>
          <p:sp>
            <p:nvSpPr>
              <p:cNvPr id="99" name="Rectangle 98"/>
              <p:cNvSpPr/>
              <p:nvPr/>
            </p:nvSpPr>
            <p:spPr bwMode="gray">
              <a:xfrm>
                <a:off x="180743" y="2871470"/>
                <a:ext cx="382660" cy="725547"/>
              </a:xfrm>
              <a:prstGeom prst="rect">
                <a:avLst/>
              </a:prstGeom>
              <a:noFill/>
              <a:ln w="3175" cap="flat" cmpd="sng" algn="ctr">
                <a:solidFill>
                  <a:srgbClr val="FFFFFF">
                    <a:lumMod val="75000"/>
                  </a:srgbClr>
                </a:solidFill>
                <a:prstDash val="solid"/>
              </a:ln>
              <a:effectLst/>
            </p:spPr>
            <p:txBody>
              <a:bodyPr wrap="square" lIns="0" tIns="0" rIns="0" bIns="0" rtlCol="0" anchor="ctr" anchorCtr="1">
                <a:noAutofit/>
              </a:bodyPr>
              <a:lstStyle/>
              <a:p>
                <a:pPr defTabSz="907348" fontAlgn="auto">
                  <a:spcBef>
                    <a:spcPts val="300"/>
                  </a:spcBef>
                  <a:spcAft>
                    <a:spcPts val="300"/>
                  </a:spcAft>
                  <a:buSzPct val="120000"/>
                  <a:defRPr/>
                </a:pPr>
                <a:r>
                  <a:rPr lang="en-US" sz="3000" i="0" kern="0" dirty="0">
                    <a:solidFill>
                      <a:srgbClr val="009900"/>
                    </a:solidFill>
                    <a:latin typeface="Palatino Linotype"/>
                    <a:cs typeface="Arial"/>
                    <a:sym typeface="Wingdings" panose="05000000000000000000" pitchFamily="2" charset="2"/>
                  </a:rPr>
                  <a:t></a:t>
                </a:r>
                <a:endParaRPr lang="en-US" sz="3000" i="0" kern="0" dirty="0">
                  <a:solidFill>
                    <a:srgbClr val="009900"/>
                  </a:solidFill>
                  <a:latin typeface="Palatino Linotype"/>
                  <a:cs typeface="Arial"/>
                </a:endParaRPr>
              </a:p>
            </p:txBody>
          </p:sp>
        </p:grpSp>
      </p:grpSp>
      <p:pic>
        <p:nvPicPr>
          <p:cNvPr id="110" name="Picture 109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17778" y="5702109"/>
            <a:ext cx="773739" cy="654241"/>
          </a:xfrm>
          <a:prstGeom prst="rect">
            <a:avLst/>
          </a:prstGeom>
        </p:spPr>
      </p:pic>
      <p:pic>
        <p:nvPicPr>
          <p:cNvPr id="111" name="Picture 110"/>
          <p:cNvPicPr>
            <a:picLocks noChangeAspect="1"/>
          </p:cNvPicPr>
          <p:nvPr/>
        </p:nvPicPr>
        <p:blipFill rotWithShape="1"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98559" y="4365719"/>
            <a:ext cx="687834" cy="508421"/>
          </a:xfrm>
          <a:prstGeom prst="rect">
            <a:avLst/>
          </a:prstGeom>
        </p:spPr>
      </p:pic>
      <p:pic>
        <p:nvPicPr>
          <p:cNvPr id="112" name="Picture 11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25223" y="4340494"/>
            <a:ext cx="983347" cy="460012"/>
          </a:xfrm>
          <a:prstGeom prst="rect">
            <a:avLst/>
          </a:prstGeom>
        </p:spPr>
      </p:pic>
      <p:pic>
        <p:nvPicPr>
          <p:cNvPr id="113" name="Picture 112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1522" y="4844849"/>
            <a:ext cx="775780" cy="230595"/>
          </a:xfrm>
          <a:prstGeom prst="rect">
            <a:avLst/>
          </a:prstGeom>
        </p:spPr>
      </p:pic>
      <p:pic>
        <p:nvPicPr>
          <p:cNvPr id="114" name="Picture 113"/>
          <p:cNvPicPr>
            <a:picLocks noChangeAspect="1"/>
          </p:cNvPicPr>
          <p:nvPr/>
        </p:nvPicPr>
        <p:blipFill>
          <a:blip r:embed="rId6">
            <a:clrChange>
              <a:clrFrom>
                <a:srgbClr val="FCFEFD"/>
              </a:clrFrom>
              <a:clrTo>
                <a:srgbClr val="FCFEF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05574" y="5181209"/>
            <a:ext cx="655179" cy="642441"/>
          </a:xfrm>
          <a:prstGeom prst="rect">
            <a:avLst/>
          </a:prstGeom>
        </p:spPr>
      </p:pic>
      <p:pic>
        <p:nvPicPr>
          <p:cNvPr id="115" name="Picture 114"/>
          <p:cNvPicPr>
            <a:picLocks noChangeAspect="1"/>
          </p:cNvPicPr>
          <p:nvPr/>
        </p:nvPicPr>
        <p:blipFill>
          <a:blip r:embed="rId7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52152" y="5897824"/>
            <a:ext cx="618577" cy="454740"/>
          </a:xfrm>
          <a:prstGeom prst="rect">
            <a:avLst/>
          </a:prstGeom>
        </p:spPr>
      </p:pic>
      <p:pic>
        <p:nvPicPr>
          <p:cNvPr id="116" name="Picture 115"/>
          <p:cNvPicPr>
            <a:picLocks noChangeAspect="1"/>
          </p:cNvPicPr>
          <p:nvPr/>
        </p:nvPicPr>
        <p:blipFill>
          <a:blip r:embed="rId8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68754" y="4406993"/>
            <a:ext cx="475340" cy="340412"/>
          </a:xfrm>
          <a:prstGeom prst="rect">
            <a:avLst/>
          </a:prstGeom>
        </p:spPr>
      </p:pic>
      <p:pic>
        <p:nvPicPr>
          <p:cNvPr id="117" name="Picture 116"/>
          <p:cNvPicPr>
            <a:picLocks noChangeAspect="1"/>
          </p:cNvPicPr>
          <p:nvPr/>
        </p:nvPicPr>
        <p:blipFill rotWithShape="1">
          <a:blip r:embed="rId9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71277" y="5639626"/>
            <a:ext cx="615098" cy="454739"/>
          </a:xfrm>
          <a:prstGeom prst="rect">
            <a:avLst/>
          </a:prstGeom>
        </p:spPr>
      </p:pic>
      <p:pic>
        <p:nvPicPr>
          <p:cNvPr id="118" name="Picture 117"/>
          <p:cNvPicPr>
            <a:picLocks noChangeAspect="1"/>
          </p:cNvPicPr>
          <p:nvPr/>
        </p:nvPicPr>
        <p:blipFill rotWithShape="1">
          <a:blip r:embed="rId10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13080" y="4750622"/>
            <a:ext cx="991147" cy="468641"/>
          </a:xfrm>
          <a:prstGeom prst="rect">
            <a:avLst/>
          </a:prstGeom>
        </p:spPr>
      </p:pic>
      <p:pic>
        <p:nvPicPr>
          <p:cNvPr id="119" name="Picture 118"/>
          <p:cNvPicPr>
            <a:picLocks noChangeAspect="1"/>
          </p:cNvPicPr>
          <p:nvPr/>
        </p:nvPicPr>
        <p:blipFill rotWithShape="1">
          <a:blip r:embed="rId11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56124" y="4403971"/>
            <a:ext cx="688476" cy="340412"/>
          </a:xfrm>
          <a:prstGeom prst="rect">
            <a:avLst/>
          </a:prstGeom>
        </p:spPr>
      </p:pic>
      <p:pic>
        <p:nvPicPr>
          <p:cNvPr id="120" name="Picture 119"/>
          <p:cNvPicPr>
            <a:picLocks noChangeAspect="1"/>
          </p:cNvPicPr>
          <p:nvPr/>
        </p:nvPicPr>
        <p:blipFill rotWithShape="1">
          <a:blip r:embed="rId1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14103" y="4822934"/>
            <a:ext cx="843824" cy="411554"/>
          </a:xfrm>
          <a:prstGeom prst="rect">
            <a:avLst/>
          </a:prstGeom>
        </p:spPr>
      </p:pic>
      <p:pic>
        <p:nvPicPr>
          <p:cNvPr id="121" name="Picture 120"/>
          <p:cNvPicPr>
            <a:picLocks noChangeAspect="1"/>
          </p:cNvPicPr>
          <p:nvPr/>
        </p:nvPicPr>
        <p:blipFill>
          <a:blip r:embed="rId1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48323" y="5309882"/>
            <a:ext cx="1122286" cy="320040"/>
          </a:xfrm>
          <a:prstGeom prst="rect">
            <a:avLst/>
          </a:prstGeom>
        </p:spPr>
      </p:pic>
      <p:pic>
        <p:nvPicPr>
          <p:cNvPr id="122" name="Picture 121"/>
          <p:cNvPicPr>
            <a:picLocks noChangeAspect="1"/>
          </p:cNvPicPr>
          <p:nvPr/>
        </p:nvPicPr>
        <p:blipFill rotWithShape="1">
          <a:blip r:embed="rId1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87314" y="5648658"/>
            <a:ext cx="1060478" cy="370582"/>
          </a:xfrm>
          <a:prstGeom prst="rect">
            <a:avLst/>
          </a:prstGeom>
        </p:spPr>
      </p:pic>
      <p:pic>
        <p:nvPicPr>
          <p:cNvPr id="123" name="Picture 122"/>
          <p:cNvPicPr>
            <a:picLocks noChangeAspect="1"/>
          </p:cNvPicPr>
          <p:nvPr/>
        </p:nvPicPr>
        <p:blipFill>
          <a:blip r:embed="rId1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9379" y="5184652"/>
            <a:ext cx="746477" cy="413572"/>
          </a:xfrm>
          <a:prstGeom prst="rect">
            <a:avLst/>
          </a:prstGeom>
        </p:spPr>
      </p:pic>
      <p:pic>
        <p:nvPicPr>
          <p:cNvPr id="124" name="Picture 123"/>
          <p:cNvPicPr>
            <a:picLocks noChangeAspect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3023" y="4383302"/>
            <a:ext cx="733679" cy="757237"/>
          </a:xfrm>
          <a:prstGeom prst="rect">
            <a:avLst/>
          </a:prstGeom>
        </p:spPr>
      </p:pic>
      <p:pic>
        <p:nvPicPr>
          <p:cNvPr id="125" name="Picture 124"/>
          <p:cNvPicPr>
            <a:picLocks noChangeAspect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0885" y="5416764"/>
            <a:ext cx="692305" cy="762000"/>
          </a:xfrm>
          <a:prstGeom prst="rect">
            <a:avLst/>
          </a:prstGeom>
        </p:spPr>
      </p:pic>
      <p:pic>
        <p:nvPicPr>
          <p:cNvPr id="126" name="Picture 125"/>
          <p:cNvPicPr>
            <a:picLocks noChangeAspect="1"/>
          </p:cNvPicPr>
          <p:nvPr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25548" y="4621427"/>
            <a:ext cx="1533525" cy="298065"/>
          </a:xfrm>
          <a:prstGeom prst="rect">
            <a:avLst/>
          </a:prstGeom>
        </p:spPr>
      </p:pic>
      <p:pic>
        <p:nvPicPr>
          <p:cNvPr id="127" name="Picture 126"/>
          <p:cNvPicPr>
            <a:picLocks noChangeAspect="1"/>
          </p:cNvPicPr>
          <p:nvPr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63561" y="5154826"/>
            <a:ext cx="1519238" cy="413593"/>
          </a:xfrm>
          <a:prstGeom prst="rect">
            <a:avLst/>
          </a:prstGeom>
        </p:spPr>
      </p:pic>
      <p:pic>
        <p:nvPicPr>
          <p:cNvPr id="128" name="Picture 127"/>
          <p:cNvPicPr>
            <a:picLocks noChangeAspect="1"/>
          </p:cNvPicPr>
          <p:nvPr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53985" y="5645364"/>
            <a:ext cx="1137943" cy="646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86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7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gray">
          <a:xfrm>
            <a:off x="479664" y="146101"/>
            <a:ext cx="8959273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88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Palatino Linotype" pitchFamily="18" charset="0"/>
                <a:cs typeface="Arial"/>
              </a:rPr>
              <a:t>Attractive Business Model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Palatino Linotype" pitchFamily="18" charset="0"/>
                <a:cs typeface="Arial"/>
              </a:rPr>
              <a:t>Captive Customer Base, Long-Term Contracts, Take-or-Pay Agreements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1657229" y="4857457"/>
            <a:ext cx="2788920" cy="439481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75000"/>
              </a:schemeClr>
            </a:solidFill>
          </a:ln>
          <a:effectLst/>
        </p:spPr>
        <p:txBody>
          <a:bodyPr wrap="square" lIns="91440" rIns="91440" anchor="ctr" anchorCtr="0">
            <a:noAutofit/>
          </a:bodyPr>
          <a:lstStyle/>
          <a:p>
            <a:pPr algn="ctr" eaLnBrk="0" fontAlgn="auto" hangingPunct="0">
              <a:spcBef>
                <a:spcPts val="300"/>
              </a:spcBef>
              <a:spcAft>
                <a:spcPts val="300"/>
              </a:spcAft>
              <a:tabLst>
                <a:tab pos="180975" algn="l"/>
              </a:tabLst>
              <a:defRPr/>
            </a:pPr>
            <a:r>
              <a:rPr lang="en-US" sz="1200" b="1" i="0" kern="0" dirty="0">
                <a:latin typeface="Palatino Linotype"/>
                <a:cs typeface="Arial"/>
              </a:rPr>
              <a:t>Stable Revenues</a:t>
            </a:r>
          </a:p>
        </p:txBody>
      </p:sp>
      <p:sp>
        <p:nvSpPr>
          <p:cNvPr id="7" name="Rectangle 6"/>
          <p:cNvSpPr/>
          <p:nvPr/>
        </p:nvSpPr>
        <p:spPr>
          <a:xfrm>
            <a:off x="1657229" y="5386257"/>
            <a:ext cx="2788920" cy="439481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75000"/>
              </a:schemeClr>
            </a:solidFill>
          </a:ln>
          <a:effectLst/>
        </p:spPr>
        <p:txBody>
          <a:bodyPr wrap="square" lIns="91440" rIns="91440" anchor="ctr" anchorCtr="0">
            <a:noAutofit/>
          </a:bodyPr>
          <a:lstStyle/>
          <a:p>
            <a:pPr algn="ctr" eaLnBrk="0" fontAlgn="auto" hangingPunct="0">
              <a:spcBef>
                <a:spcPts val="300"/>
              </a:spcBef>
              <a:spcAft>
                <a:spcPts val="300"/>
              </a:spcAft>
              <a:tabLst>
                <a:tab pos="180975" algn="l"/>
              </a:tabLst>
              <a:defRPr/>
            </a:pPr>
            <a:r>
              <a:rPr lang="en-US" sz="1200" b="1" i="0" kern="0" dirty="0">
                <a:latin typeface="Palatino Linotype"/>
                <a:cs typeface="Arial"/>
              </a:rPr>
              <a:t>Predictable Cash Flows</a:t>
            </a:r>
          </a:p>
        </p:txBody>
      </p:sp>
      <p:sp>
        <p:nvSpPr>
          <p:cNvPr id="8" name="Rectangle 7"/>
          <p:cNvSpPr/>
          <p:nvPr/>
        </p:nvSpPr>
        <p:spPr>
          <a:xfrm>
            <a:off x="1657229" y="5915059"/>
            <a:ext cx="2788920" cy="439481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75000"/>
              </a:schemeClr>
            </a:solidFill>
          </a:ln>
          <a:effectLst/>
        </p:spPr>
        <p:txBody>
          <a:bodyPr wrap="square" lIns="91440" rIns="91440" anchor="ctr" anchorCtr="0">
            <a:noAutofit/>
          </a:bodyPr>
          <a:lstStyle/>
          <a:p>
            <a:pPr algn="ctr" eaLnBrk="0" fontAlgn="auto" hangingPunct="0">
              <a:spcBef>
                <a:spcPts val="300"/>
              </a:spcBef>
              <a:spcAft>
                <a:spcPts val="300"/>
              </a:spcAft>
              <a:tabLst>
                <a:tab pos="180975" algn="l"/>
              </a:tabLst>
              <a:defRPr/>
            </a:pPr>
            <a:r>
              <a:rPr lang="en-US" sz="1200" b="1" i="0" kern="0" dirty="0" err="1">
                <a:latin typeface="Palatino Linotype"/>
                <a:cs typeface="Arial"/>
              </a:rPr>
              <a:t>Minimised</a:t>
            </a:r>
            <a:r>
              <a:rPr lang="en-US" sz="1200" b="1" i="0" kern="0" dirty="0">
                <a:latin typeface="Palatino Linotype"/>
                <a:cs typeface="Arial"/>
              </a:rPr>
              <a:t> Market Risk</a:t>
            </a:r>
          </a:p>
        </p:txBody>
      </p:sp>
      <p:sp>
        <p:nvSpPr>
          <p:cNvPr id="9" name="Isosceles Triangle 8"/>
          <p:cNvSpPr/>
          <p:nvPr/>
        </p:nvSpPr>
        <p:spPr bwMode="gray">
          <a:xfrm rot="10800000">
            <a:off x="1657229" y="4618095"/>
            <a:ext cx="2788920" cy="150043"/>
          </a:xfrm>
          <a:prstGeom prst="triangle">
            <a:avLst/>
          </a:prstGeom>
          <a:solidFill>
            <a:srgbClr val="72CD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1100" b="1" i="0" dirty="0">
              <a:latin typeface="Helvetica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657228" y="1051019"/>
            <a:ext cx="2788920" cy="761737"/>
          </a:xfrm>
          <a:prstGeom prst="roundRect">
            <a:avLst/>
          </a:prstGeom>
          <a:solidFill>
            <a:sysClr val="window" lastClr="FFFFFF"/>
          </a:solidFill>
          <a:ln w="6350" cap="flat" cmpd="sng" algn="ctr">
            <a:solidFill>
              <a:srgbClr val="FFFFFF">
                <a:lumMod val="75000"/>
              </a:srgbClr>
            </a:solidFill>
            <a:prstDash val="solid"/>
            <a:miter lim="800000"/>
          </a:ln>
          <a:effectLst/>
        </p:spPr>
        <p:txBody>
          <a:bodyPr lIns="137160" tIns="0" rIns="27432" bIns="27432" rtlCol="0" anchor="ctr" anchorCtr="0"/>
          <a:lstStyle/>
          <a:p>
            <a:pPr marR="0" lvl="0" defTabSz="914400" eaLnBrk="1" fontAlgn="auto" latinLnBrk="0" hangingPunct="1">
              <a:lnSpc>
                <a:spcPct val="101000"/>
              </a:lnSpc>
              <a:spcBef>
                <a:spcPts val="100"/>
              </a:spcBef>
              <a:spcAft>
                <a:spcPts val="0"/>
              </a:spcAft>
              <a:buClr>
                <a:srgbClr val="474747"/>
              </a:buClr>
              <a:buSzTx/>
              <a:tabLst/>
              <a:defRPr/>
            </a:pPr>
            <a:r>
              <a:rPr lang="en-US" sz="1200" i="0" kern="0" dirty="0">
                <a:latin typeface="Palatino Linotype"/>
                <a:cs typeface="Arial"/>
              </a:rPr>
              <a:t>Long-term contracts with customers that have an average remaining duration of 15+ years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657228" y="1956359"/>
            <a:ext cx="2788920" cy="761737"/>
          </a:xfrm>
          <a:prstGeom prst="roundRect">
            <a:avLst/>
          </a:prstGeom>
          <a:solidFill>
            <a:sysClr val="window" lastClr="FFFFFF"/>
          </a:solidFill>
          <a:ln w="6350" cap="flat" cmpd="sng" algn="ctr">
            <a:solidFill>
              <a:srgbClr val="FFFFFF">
                <a:lumMod val="75000"/>
              </a:srgbClr>
            </a:solidFill>
            <a:prstDash val="solid"/>
            <a:miter lim="800000"/>
          </a:ln>
          <a:effectLst/>
        </p:spPr>
        <p:txBody>
          <a:bodyPr lIns="137160" tIns="0" rIns="27432" bIns="27432" rtlCol="0" anchor="ctr" anchorCtr="0"/>
          <a:lstStyle/>
          <a:p>
            <a:pPr marR="0" lvl="0" defTabSz="914400" eaLnBrk="1" fontAlgn="auto" latinLnBrk="0" hangingPunct="1">
              <a:lnSpc>
                <a:spcPct val="101000"/>
              </a:lnSpc>
              <a:spcBef>
                <a:spcPts val="100"/>
              </a:spcBef>
              <a:spcAft>
                <a:spcPts val="0"/>
              </a:spcAft>
              <a:buClr>
                <a:srgbClr val="474747"/>
              </a:buClr>
              <a:buSzTx/>
              <a:tabLst/>
              <a:defRPr/>
            </a:pPr>
            <a:r>
              <a:rPr lang="en-US" sz="1200" i="0" kern="0" dirty="0">
                <a:latin typeface="Palatino Linotype"/>
                <a:cs typeface="Arial"/>
              </a:rPr>
              <a:t>Over ~ 90% of the water supply contracts are take-or-pay agreements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657228" y="2861699"/>
            <a:ext cx="2788920" cy="761737"/>
          </a:xfrm>
          <a:prstGeom prst="roundRect">
            <a:avLst/>
          </a:prstGeom>
          <a:solidFill>
            <a:sysClr val="window" lastClr="FFFFFF"/>
          </a:solidFill>
          <a:ln w="6350" cap="flat" cmpd="sng" algn="ctr">
            <a:solidFill>
              <a:srgbClr val="FFFFFF">
                <a:lumMod val="75000"/>
              </a:srgbClr>
            </a:solidFill>
            <a:prstDash val="solid"/>
            <a:miter lim="800000"/>
          </a:ln>
          <a:effectLst/>
        </p:spPr>
        <p:txBody>
          <a:bodyPr lIns="137160" tIns="0" rIns="27432" bIns="27432" rtlCol="0" anchor="ctr" anchorCtr="0"/>
          <a:lstStyle/>
          <a:p>
            <a:pPr marR="0" lvl="0" defTabSz="914400" eaLnBrk="1" fontAlgn="auto" latinLnBrk="0" hangingPunct="1">
              <a:lnSpc>
                <a:spcPct val="101000"/>
              </a:lnSpc>
              <a:spcBef>
                <a:spcPts val="100"/>
              </a:spcBef>
              <a:spcAft>
                <a:spcPts val="0"/>
              </a:spcAft>
              <a:buClr>
                <a:srgbClr val="474747"/>
              </a:buClr>
              <a:buSzTx/>
              <a:tabLst/>
              <a:defRPr/>
            </a:pPr>
            <a:r>
              <a:rPr lang="en-US" sz="1200" i="0" kern="0" dirty="0">
                <a:latin typeface="Palatino Linotype"/>
                <a:cs typeface="Arial"/>
              </a:rPr>
              <a:t>Client base is spread across eight industries catering to the wider </a:t>
            </a:r>
            <a:r>
              <a:rPr lang="en-US" sz="1200" i="0" kern="0" dirty="0" err="1">
                <a:latin typeface="Palatino Linotype"/>
                <a:cs typeface="Arial"/>
              </a:rPr>
              <a:t>Sohar</a:t>
            </a:r>
            <a:r>
              <a:rPr lang="en-US" sz="1200" i="0" kern="0" dirty="0">
                <a:latin typeface="Palatino Linotype"/>
                <a:cs typeface="Arial"/>
              </a:rPr>
              <a:t> Port &amp; Freezone area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657228" y="3767039"/>
            <a:ext cx="2788920" cy="761737"/>
          </a:xfrm>
          <a:prstGeom prst="roundRect">
            <a:avLst/>
          </a:prstGeom>
          <a:solidFill>
            <a:sysClr val="window" lastClr="FFFFFF"/>
          </a:solidFill>
          <a:ln w="6350" cap="flat" cmpd="sng" algn="ctr">
            <a:solidFill>
              <a:srgbClr val="FFFFFF">
                <a:lumMod val="75000"/>
              </a:srgbClr>
            </a:solidFill>
            <a:prstDash val="solid"/>
            <a:miter lim="800000"/>
          </a:ln>
          <a:effectLst/>
        </p:spPr>
        <p:txBody>
          <a:bodyPr lIns="137160" tIns="0" rIns="27432" bIns="27432" rtlCol="0" anchor="ctr" anchorCtr="0"/>
          <a:lstStyle/>
          <a:p>
            <a:pPr marR="0" lvl="0" defTabSz="914400" eaLnBrk="1" fontAlgn="auto" latinLnBrk="0" hangingPunct="1">
              <a:lnSpc>
                <a:spcPct val="101000"/>
              </a:lnSpc>
              <a:spcBef>
                <a:spcPts val="100"/>
              </a:spcBef>
              <a:spcAft>
                <a:spcPts val="0"/>
              </a:spcAft>
              <a:buClr>
                <a:srgbClr val="474747"/>
              </a:buClr>
              <a:buSzTx/>
              <a:tabLst/>
              <a:defRPr/>
            </a:pPr>
            <a:r>
              <a:rPr lang="en-US" sz="1200" i="0" kern="0" dirty="0">
                <a:latin typeface="Palatino Linotype"/>
                <a:cs typeface="Arial"/>
              </a:rPr>
              <a:t>Captive customer base through exclusive concession right in </a:t>
            </a:r>
            <a:r>
              <a:rPr lang="en-US" sz="1200" i="0" kern="0" dirty="0" err="1">
                <a:latin typeface="Palatino Linotype"/>
                <a:cs typeface="Arial"/>
              </a:rPr>
              <a:t>Sohar</a:t>
            </a:r>
            <a:r>
              <a:rPr lang="en-US" sz="1200" i="0" kern="0" dirty="0">
                <a:latin typeface="Palatino Linotype"/>
                <a:cs typeface="Arial"/>
              </a:rPr>
              <a:t> </a:t>
            </a:r>
            <a:r>
              <a:rPr lang="en-US" sz="1200" i="0" kern="0" dirty="0" err="1">
                <a:latin typeface="Palatino Linotype"/>
                <a:cs typeface="Arial"/>
              </a:rPr>
              <a:t>Freezone</a:t>
            </a:r>
            <a:endParaRPr lang="en-US" sz="1200" i="0" kern="0" dirty="0">
              <a:latin typeface="Palatino Linotype"/>
              <a:cs typeface="Arial"/>
            </a:endParaRP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gray">
          <a:xfrm>
            <a:off x="1525313" y="917058"/>
            <a:ext cx="264368" cy="264368"/>
          </a:xfrm>
          <a:prstGeom prst="ellipse">
            <a:avLst/>
          </a:prstGeom>
          <a:solidFill>
            <a:srgbClr val="00AE9E"/>
          </a:solidFill>
          <a:ln w="1905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25400" dist="25400" dir="2700000" algn="ctr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 anchorCtr="1"/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defTabSz="907348">
              <a:spcBef>
                <a:spcPct val="50000"/>
              </a:spcBef>
              <a:defRPr/>
            </a:pPr>
            <a:r>
              <a:rPr lang="en-GB" i="0" dirty="0">
                <a:solidFill>
                  <a:srgbClr val="FFFFFF"/>
                </a:solidFill>
                <a:latin typeface="Palatino Linotype"/>
                <a:sym typeface="Wingdings" panose="05000000000000000000" pitchFamily="2" charset="2"/>
              </a:rPr>
              <a:t></a:t>
            </a:r>
            <a:endParaRPr lang="en-GB" i="0" dirty="0">
              <a:solidFill>
                <a:srgbClr val="FFFFFF"/>
              </a:solidFill>
              <a:latin typeface="Palatino Linotype"/>
            </a:endParaRPr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gray">
          <a:xfrm>
            <a:off x="1525313" y="1824175"/>
            <a:ext cx="264368" cy="264368"/>
          </a:xfrm>
          <a:prstGeom prst="ellipse">
            <a:avLst/>
          </a:prstGeom>
          <a:solidFill>
            <a:srgbClr val="00AE9E"/>
          </a:solidFill>
          <a:ln w="1905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25400" dist="25400" dir="2700000" algn="ctr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 anchorCtr="1"/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defTabSz="907348">
              <a:spcBef>
                <a:spcPct val="50000"/>
              </a:spcBef>
              <a:defRPr/>
            </a:pPr>
            <a:r>
              <a:rPr lang="en-GB" i="0" dirty="0">
                <a:solidFill>
                  <a:srgbClr val="FFFFFF"/>
                </a:solidFill>
                <a:latin typeface="Palatino Linotype"/>
                <a:sym typeface="Wingdings" panose="05000000000000000000" pitchFamily="2" charset="2"/>
              </a:rPr>
              <a:t></a:t>
            </a:r>
            <a:endParaRPr lang="en-GB" i="0" dirty="0">
              <a:solidFill>
                <a:srgbClr val="FFFFFF"/>
              </a:solidFill>
              <a:latin typeface="Palatino Linotype"/>
            </a:endParaRPr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gray">
          <a:xfrm>
            <a:off x="1525313" y="2737614"/>
            <a:ext cx="264368" cy="264368"/>
          </a:xfrm>
          <a:prstGeom prst="ellipse">
            <a:avLst/>
          </a:prstGeom>
          <a:solidFill>
            <a:srgbClr val="00AE9E"/>
          </a:solidFill>
          <a:ln w="1905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25400" dist="25400" dir="2700000" algn="ctr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 anchorCtr="1"/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defTabSz="907348">
              <a:spcBef>
                <a:spcPct val="50000"/>
              </a:spcBef>
              <a:defRPr/>
            </a:pPr>
            <a:r>
              <a:rPr lang="en-GB" i="0" dirty="0">
                <a:solidFill>
                  <a:srgbClr val="FFFFFF"/>
                </a:solidFill>
                <a:latin typeface="Palatino Linotype"/>
                <a:sym typeface="Wingdings" panose="05000000000000000000" pitchFamily="2" charset="2"/>
              </a:rPr>
              <a:t></a:t>
            </a:r>
            <a:endParaRPr lang="en-GB" i="0" dirty="0">
              <a:solidFill>
                <a:srgbClr val="FFFFFF"/>
              </a:solidFill>
              <a:latin typeface="Palatino Linotype"/>
            </a:endParaRP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gray">
          <a:xfrm>
            <a:off x="1525313" y="3641122"/>
            <a:ext cx="264368" cy="264368"/>
          </a:xfrm>
          <a:prstGeom prst="ellipse">
            <a:avLst/>
          </a:prstGeom>
          <a:solidFill>
            <a:srgbClr val="00AE9E"/>
          </a:solidFill>
          <a:ln w="1905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blurRad="25400" dist="25400" dir="2700000" algn="ctr" rotWithShape="0">
              <a:srgbClr val="000000">
                <a:alpha val="50000"/>
              </a:srgbClr>
            </a:outerShdw>
          </a:effectLst>
        </p:spPr>
        <p:txBody>
          <a:bodyPr lIns="0" tIns="0" rIns="0" bIns="0" anchor="ctr" anchorCtr="1"/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200" b="1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defTabSz="907348">
              <a:spcBef>
                <a:spcPct val="50000"/>
              </a:spcBef>
              <a:defRPr/>
            </a:pPr>
            <a:r>
              <a:rPr lang="en-GB" i="0" dirty="0">
                <a:solidFill>
                  <a:srgbClr val="FFFFFF"/>
                </a:solidFill>
                <a:latin typeface="Palatino Linotype"/>
                <a:sym typeface="Wingdings" panose="05000000000000000000" pitchFamily="2" charset="2"/>
              </a:rPr>
              <a:t></a:t>
            </a:r>
            <a:endParaRPr lang="en-GB" i="0" dirty="0">
              <a:solidFill>
                <a:srgbClr val="FFFFFF"/>
              </a:solidFill>
              <a:latin typeface="Palatino Linotype"/>
            </a:endParaRPr>
          </a:p>
        </p:txBody>
      </p:sp>
      <p:sp>
        <p:nvSpPr>
          <p:cNvPr id="18" name="Rectangle 17"/>
          <p:cNvSpPr/>
          <p:nvPr/>
        </p:nvSpPr>
        <p:spPr bwMode="gray">
          <a:xfrm>
            <a:off x="4715367" y="1025711"/>
            <a:ext cx="6112802" cy="346551"/>
          </a:xfrm>
          <a:prstGeom prst="rect">
            <a:avLst/>
          </a:prstGeom>
          <a:solidFill>
            <a:srgbClr val="00AE9E"/>
          </a:solidFill>
          <a:ln w="6350" cap="flat" cmpd="sng" algn="ctr">
            <a:solidFill>
              <a:srgbClr val="00AE9E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45720" tIns="45720" rIns="45720" bIns="45720" numCol="1" rtlCol="0" anchor="ctr" anchorCtr="1" compatLnSpc="1">
            <a:prstTxWarp prst="textNoShape">
              <a:avLst/>
            </a:prstTxWarp>
          </a:bodyPr>
          <a:lstStyle/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ヒラギノ角ゴ Pro W3" pitchFamily="124" charset="-128"/>
                <a:cs typeface="+mn-cs"/>
              </a:rPr>
              <a:t>Long</a:t>
            </a:r>
            <a:r>
              <a:rPr kumimoji="0" lang="en-US" altLang="en-US" sz="12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ヒラギノ角ゴ Pro W3" pitchFamily="124" charset="-128"/>
                <a:cs typeface="+mn-cs"/>
              </a:rPr>
              <a:t> Contract Tenure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STKaiti"/>
              <a:cs typeface="+mn-cs"/>
            </a:endParaRPr>
          </a:p>
        </p:txBody>
      </p:sp>
      <p:sp>
        <p:nvSpPr>
          <p:cNvPr id="19" name="Isosceles Triangle 18"/>
          <p:cNvSpPr/>
          <p:nvPr/>
        </p:nvSpPr>
        <p:spPr bwMode="gray">
          <a:xfrm rot="10800000">
            <a:off x="4710833" y="5562359"/>
            <a:ext cx="6179477" cy="307499"/>
          </a:xfrm>
          <a:prstGeom prst="triangle">
            <a:avLst/>
          </a:prstGeom>
          <a:solidFill>
            <a:srgbClr val="72CD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z="1100" b="1" i="0" dirty="0">
              <a:latin typeface="Helvetica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710833" y="6036310"/>
            <a:ext cx="6117336" cy="320040"/>
          </a:xfrm>
          <a:prstGeom prst="rect">
            <a:avLst/>
          </a:prstGeom>
          <a:solidFill>
            <a:srgbClr val="0065A4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i="0" kern="0" dirty="0">
                <a:solidFill>
                  <a:schemeClr val="bg1"/>
                </a:solidFill>
                <a:ea typeface="ヒラギノ角ゴ Pro W3" pitchFamily="124" charset="-128"/>
                <a:cs typeface="+mn-cs"/>
              </a:rPr>
              <a:t>An uninterrupted supply of water services to meet specific customer needs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59301" y="1549937"/>
            <a:ext cx="115736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000" b="1" dirty="0"/>
              <a:t>% of Contract Value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13137" y="5141183"/>
            <a:ext cx="217880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>
                    <a:lumMod val="50000"/>
                  </a:schemeClr>
                </a:solidFill>
              </a:rPr>
              <a:t>Remaining period for contracts (years)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5563458" y="5143360"/>
            <a:ext cx="4406537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Rectangle 23"/>
          <p:cNvSpPr/>
          <p:nvPr/>
        </p:nvSpPr>
        <p:spPr bwMode="gray">
          <a:xfrm>
            <a:off x="4715367" y="1443406"/>
            <a:ext cx="6112802" cy="4028702"/>
          </a:xfrm>
          <a:prstGeom prst="rect">
            <a:avLst/>
          </a:prstGeom>
          <a:noFill/>
          <a:ln w="63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45720" tIns="45720" rIns="45720" bIns="45720" numCol="1" rtlCol="0" anchor="ctr" anchorCtr="1" compatLnSpc="1">
            <a:prstTxWarp prst="textNoShape">
              <a:avLst/>
            </a:prstTxWarp>
          </a:bodyPr>
          <a:lstStyle/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STKaiti"/>
              <a:cs typeface="+mn-cs"/>
            </a:endParaRPr>
          </a:p>
        </p:txBody>
      </p:sp>
      <p:graphicFrame>
        <p:nvGraphicFramePr>
          <p:cNvPr id="25" name="Chart 24"/>
          <p:cNvGraphicFramePr/>
          <p:nvPr>
            <p:extLst>
              <p:ext uri="{D42A27DB-BD31-4B8C-83A1-F6EECF244321}">
                <p14:modId xmlns:p14="http://schemas.microsoft.com/office/powerpoint/2010/main" val="3028982319"/>
              </p:ext>
            </p:extLst>
          </p:nvPr>
        </p:nvGraphicFramePr>
        <p:xfrm>
          <a:off x="4845726" y="1672006"/>
          <a:ext cx="5812246" cy="3654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6" name="Oval 25"/>
          <p:cNvSpPr>
            <a:spLocks noChangeAspect="1"/>
          </p:cNvSpPr>
          <p:nvPr/>
        </p:nvSpPr>
        <p:spPr bwMode="gray">
          <a:xfrm>
            <a:off x="100608" y="184537"/>
            <a:ext cx="283436" cy="283436"/>
          </a:xfrm>
          <a:prstGeom prst="ellipse">
            <a:avLst/>
          </a:prstGeom>
          <a:solidFill>
            <a:srgbClr val="00B0F0"/>
          </a:solidFill>
          <a:ln w="25400" cap="flat" cmpd="sng" algn="ctr">
            <a:solidFill>
              <a:srgbClr val="F7F7F7"/>
            </a:solidFill>
            <a:prstDash val="solid"/>
          </a:ln>
          <a:effectLst/>
        </p:spPr>
        <p:txBody>
          <a:bodyPr lIns="0" tIns="0" rIns="0" bIns="0" anchor="ctr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i="0" kern="0" dirty="0">
                <a:solidFill>
                  <a:srgbClr val="FFFFFF"/>
                </a:solidFill>
                <a:cs typeface="Arial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75170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8</a:t>
            </a:fld>
            <a:endParaRPr lang="en-US"/>
          </a:p>
        </p:txBody>
      </p:sp>
      <p:sp>
        <p:nvSpPr>
          <p:cNvPr id="26" name="Oval 25"/>
          <p:cNvSpPr>
            <a:spLocks noChangeAspect="1"/>
          </p:cNvSpPr>
          <p:nvPr/>
        </p:nvSpPr>
        <p:spPr bwMode="gray">
          <a:xfrm>
            <a:off x="100608" y="184537"/>
            <a:ext cx="283436" cy="283436"/>
          </a:xfrm>
          <a:prstGeom prst="ellipse">
            <a:avLst/>
          </a:prstGeom>
          <a:solidFill>
            <a:srgbClr val="00B0F0"/>
          </a:solidFill>
          <a:ln w="25400" cap="flat" cmpd="sng" algn="ctr">
            <a:solidFill>
              <a:srgbClr val="F7F7F7"/>
            </a:solidFill>
            <a:prstDash val="solid"/>
          </a:ln>
          <a:effectLst/>
        </p:spPr>
        <p:txBody>
          <a:bodyPr lIns="0" tIns="0" rIns="0" bIns="0" anchor="ctr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i="0" kern="0" dirty="0">
                <a:solidFill>
                  <a:srgbClr val="FFFFFF"/>
                </a:solidFill>
                <a:cs typeface="Arial"/>
              </a:rPr>
              <a:t>4</a:t>
            </a: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gray">
          <a:xfrm>
            <a:off x="277194" y="184537"/>
            <a:ext cx="95964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880" tIns="0" rIns="0" bIns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Palatino Linotype" pitchFamily="18" charset="0"/>
                <a:ea typeface="+mn-ea"/>
                <a:cs typeface="Arial"/>
              </a:rPr>
              <a:t>Stable and Predictable Cash Flows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Palatino Linotype" pitchFamily="18" charset="0"/>
                <a:ea typeface="+mn-ea"/>
                <a:cs typeface="Arial" charset="0"/>
              </a:rPr>
              <a:t>Proven Track Record of Delivering Growth </a:t>
            </a:r>
          </a:p>
        </p:txBody>
      </p:sp>
      <p:sp>
        <p:nvSpPr>
          <p:cNvPr id="29" name="Freeform 28"/>
          <p:cNvSpPr/>
          <p:nvPr/>
        </p:nvSpPr>
        <p:spPr bwMode="auto">
          <a:xfrm rot="9408008" flipV="1">
            <a:off x="1091472" y="2428743"/>
            <a:ext cx="8659442" cy="1143122"/>
          </a:xfrm>
          <a:custGeom>
            <a:avLst/>
            <a:gdLst/>
            <a:ahLst/>
            <a:cxnLst/>
            <a:rect l="l" t="t" r="r" b="b"/>
            <a:pathLst>
              <a:path w="1519037" h="362331">
                <a:moveTo>
                  <a:pt x="222386" y="135693"/>
                </a:moveTo>
                <a:cubicBezTo>
                  <a:pt x="713569" y="407575"/>
                  <a:pt x="1120519" y="439430"/>
                  <a:pt x="1395050" y="206357"/>
                </a:cubicBezTo>
                <a:lnTo>
                  <a:pt x="1445623" y="272627"/>
                </a:lnTo>
                <a:lnTo>
                  <a:pt x="1519037" y="25819"/>
                </a:lnTo>
                <a:lnTo>
                  <a:pt x="1261604" y="31491"/>
                </a:lnTo>
                <a:lnTo>
                  <a:pt x="1308595" y="93067"/>
                </a:lnTo>
                <a:cubicBezTo>
                  <a:pt x="908317" y="407906"/>
                  <a:pt x="468270" y="234366"/>
                  <a:pt x="0" y="0"/>
                </a:cubicBezTo>
                <a:cubicBezTo>
                  <a:pt x="75855" y="50388"/>
                  <a:pt x="150034" y="95644"/>
                  <a:pt x="222386" y="135693"/>
                </a:cubicBezTo>
                <a:close/>
              </a:path>
            </a:pathLst>
          </a:custGeom>
          <a:solidFill>
            <a:srgbClr val="00AE9E">
              <a:alpha val="49804"/>
            </a:srgbClr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9600000" rev="0"/>
            </a:camera>
            <a:lightRig rig="threePt" dir="t"/>
          </a:scene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53565A"/>
              </a:solidFill>
              <a:effectLst/>
              <a:uLnTx/>
              <a:uFillTx/>
              <a:latin typeface="Arial" pitchFamily="34" charset="0"/>
              <a:ea typeface="+mn-ea"/>
              <a:cs typeface="Arial"/>
            </a:endParaRPr>
          </a:p>
        </p:txBody>
      </p:sp>
      <p:graphicFrame>
        <p:nvGraphicFramePr>
          <p:cNvPr id="30" name="Chart 29"/>
          <p:cNvGraphicFramePr/>
          <p:nvPr>
            <p:extLst>
              <p:ext uri="{D42A27DB-BD31-4B8C-83A1-F6EECF244321}">
                <p14:modId xmlns:p14="http://schemas.microsoft.com/office/powerpoint/2010/main" val="4175130865"/>
              </p:ext>
            </p:extLst>
          </p:nvPr>
        </p:nvGraphicFramePr>
        <p:xfrm>
          <a:off x="384044" y="1202009"/>
          <a:ext cx="11284447" cy="49755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1" name="TextBox 30"/>
          <p:cNvSpPr txBox="1"/>
          <p:nvPr>
            <p:custDataLst>
              <p:tags r:id="rId1"/>
            </p:custDataLst>
          </p:nvPr>
        </p:nvSpPr>
        <p:spPr bwMode="gray">
          <a:xfrm>
            <a:off x="4909916" y="2245506"/>
            <a:ext cx="17583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EDB40F">
                    <a:lumMod val="75000"/>
                  </a:srgbClr>
                </a:solidFill>
                <a:effectLst/>
                <a:uLnTx/>
                <a:uFillTx/>
                <a:latin typeface="Palatino Linotype" pitchFamily="18" charset="0"/>
                <a:ea typeface="+mn-ea"/>
                <a:cs typeface="Arial"/>
              </a:rPr>
              <a:t>20.14% CAGR</a:t>
            </a:r>
          </a:p>
        </p:txBody>
      </p:sp>
      <p:sp>
        <p:nvSpPr>
          <p:cNvPr id="32" name="Rectangle 31"/>
          <p:cNvSpPr/>
          <p:nvPr/>
        </p:nvSpPr>
        <p:spPr bwMode="gray">
          <a:xfrm>
            <a:off x="761700" y="5907904"/>
            <a:ext cx="10796611" cy="276999"/>
          </a:xfrm>
          <a:prstGeom prst="rect">
            <a:avLst/>
          </a:prstGeom>
          <a:solidFill>
            <a:srgbClr val="0065A4"/>
          </a:solidFill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Arial" charset="0"/>
              </a:rPr>
              <a:t>Robust</a:t>
            </a: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Arial" charset="0"/>
              </a:rPr>
              <a:t> rate of growth that has shown resilience to economic cycles</a:t>
            </a:r>
          </a:p>
        </p:txBody>
      </p:sp>
      <p:sp>
        <p:nvSpPr>
          <p:cNvPr id="35" name="TextBox 34"/>
          <p:cNvSpPr txBox="1"/>
          <p:nvPr>
            <p:custDataLst>
              <p:tags r:id="rId2"/>
            </p:custDataLst>
          </p:nvPr>
        </p:nvSpPr>
        <p:spPr bwMode="gray">
          <a:xfrm>
            <a:off x="4909916" y="2529324"/>
            <a:ext cx="17583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EDB40F">
                    <a:lumMod val="75000"/>
                  </a:srgbClr>
                </a:solidFill>
                <a:effectLst/>
                <a:uLnTx/>
                <a:uFillTx/>
                <a:latin typeface="Palatino Linotype" pitchFamily="18" charset="0"/>
                <a:ea typeface="+mn-ea"/>
                <a:cs typeface="Arial"/>
              </a:rPr>
              <a:t>FY10 – FY21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DE9C3C-1191-94CA-4542-11A8B720C998}"/>
              </a:ext>
            </a:extLst>
          </p:cNvPr>
          <p:cNvSpPr txBox="1"/>
          <p:nvPr>
            <p:custDataLst>
              <p:tags r:id="rId3"/>
            </p:custDataLst>
          </p:nvPr>
        </p:nvSpPr>
        <p:spPr bwMode="gray">
          <a:xfrm>
            <a:off x="692480" y="1194660"/>
            <a:ext cx="2414614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Arial"/>
              </a:rPr>
              <a:t>Reporting continued growing profit</a:t>
            </a:r>
          </a:p>
        </p:txBody>
      </p:sp>
    </p:spTree>
    <p:extLst>
      <p:ext uri="{BB962C8B-B14F-4D97-AF65-F5344CB8AC3E}">
        <p14:creationId xmlns:p14="http://schemas.microsoft.com/office/powerpoint/2010/main" val="327591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7471-7F7E-45ED-BAB7-7367DD2EA70E}" type="slidenum">
              <a:rPr lang="en-US" smtClean="0"/>
              <a:t>9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gray">
          <a:xfrm>
            <a:off x="482490" y="129125"/>
            <a:ext cx="7499927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88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latin typeface="Palatino Linotype" pitchFamily="18" charset="0"/>
                <a:cs typeface="Arial"/>
              </a:rPr>
              <a:t>Modern and Well-Invested Assets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Palatino Linotype" pitchFamily="18" charset="0"/>
                <a:cs typeface="Arial"/>
              </a:rPr>
              <a:t>Ownership of Plants and Various Water Distribution Networks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1222282" y="1307401"/>
            <a:ext cx="1466850" cy="1257300"/>
          </a:xfrm>
          <a:prstGeom prst="rect">
            <a:avLst/>
          </a:prstGeom>
          <a:noFill/>
          <a:ln w="222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srgbClr val="162032"/>
                </a:solidFill>
                <a:latin typeface="Palatino Linotype" pitchFamily="18" charset="0"/>
                <a:cs typeface="Arial" charset="0"/>
              </a:rPr>
              <a:t>SWIPS - 1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222282" y="2377467"/>
            <a:ext cx="1466850" cy="1257300"/>
          </a:xfrm>
          <a:prstGeom prst="rect">
            <a:avLst/>
          </a:prstGeom>
          <a:noFill/>
          <a:ln w="222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srgbClr val="162032"/>
                </a:solidFill>
                <a:latin typeface="Palatino Linotype" pitchFamily="18" charset="0"/>
                <a:cs typeface="Arial" charset="0"/>
              </a:rPr>
              <a:t>SWIPS - 2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1222282" y="3500067"/>
            <a:ext cx="1466850" cy="1257300"/>
          </a:xfrm>
          <a:prstGeom prst="rect">
            <a:avLst/>
          </a:prstGeom>
          <a:noFill/>
          <a:ln w="222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srgbClr val="162032"/>
                </a:solidFill>
                <a:latin typeface="Palatino Linotype" pitchFamily="18" charset="0"/>
                <a:cs typeface="Arial" charset="0"/>
              </a:rPr>
              <a:t>RO Plant  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331645" y="1079803"/>
            <a:ext cx="1737360" cy="251158"/>
          </a:xfrm>
          <a:prstGeom prst="rect">
            <a:avLst/>
          </a:prstGeom>
          <a:solidFill>
            <a:srgbClr val="72CD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FFFF"/>
                </a:solidFill>
                <a:latin typeface="Palatino Linotype" pitchFamily="18" charset="0"/>
                <a:cs typeface="Arial" charset="0"/>
              </a:rPr>
              <a:t>Service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514170" y="1421701"/>
            <a:ext cx="1543050" cy="109537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sz="1000" b="1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Chlorinated seawater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2514170" y="2442863"/>
            <a:ext cx="1543050" cy="90487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sz="1000" b="1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Chlorinated seawater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514170" y="3585792"/>
            <a:ext cx="1543050" cy="119062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sz="1000" b="1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Potable and processed water </a:t>
            </a:r>
            <a:endParaRPr lang="en-US" sz="1000" i="1" dirty="0">
              <a:solidFill>
                <a:srgbClr val="474747"/>
              </a:solidFill>
              <a:latin typeface="Palatino Linotype" pitchFamily="18" charset="0"/>
              <a:cs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514170" y="5775725"/>
            <a:ext cx="2124740" cy="69249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fontAlgn="base"/>
            <a:r>
              <a:rPr lang="en-US" sz="1000" b="1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CETRP Phase I </a:t>
            </a:r>
          </a:p>
          <a:p>
            <a:pPr fontAlgn="base"/>
            <a:r>
              <a:rPr lang="en-US" sz="1000" b="1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CETRP Phase II</a:t>
            </a:r>
          </a:p>
          <a:p>
            <a:pPr fontAlgn="base">
              <a:spcBef>
                <a:spcPts val="600"/>
              </a:spcBef>
              <a:spcAft>
                <a:spcPts val="600"/>
              </a:spcAft>
            </a:pPr>
            <a:r>
              <a:rPr lang="en-US" sz="1000" i="1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Collect, treat and recycle industrial effluent and domestic wastewater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4140663" y="1079803"/>
            <a:ext cx="1450895" cy="251158"/>
          </a:xfrm>
          <a:prstGeom prst="rect">
            <a:avLst/>
          </a:prstGeom>
          <a:solidFill>
            <a:srgbClr val="72CD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FFFF"/>
                </a:solidFill>
                <a:latin typeface="Palatino Linotype" pitchFamily="18" charset="0"/>
                <a:cs typeface="Arial" charset="0"/>
              </a:rPr>
              <a:t>Capacity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32454" y="1890143"/>
            <a:ext cx="1453896" cy="16927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000" dirty="0">
                <a:solidFill>
                  <a:srgbClr val="000000"/>
                </a:solidFill>
                <a:latin typeface="Palatino Linotype" pitchFamily="18" charset="0"/>
                <a:cs typeface="Arial" charset="0"/>
              </a:rPr>
              <a:t>334,000 m3/hr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32454" y="2805342"/>
            <a:ext cx="1453896" cy="16927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000" dirty="0">
                <a:solidFill>
                  <a:srgbClr val="000000"/>
                </a:solidFill>
                <a:latin typeface="Palatino Linotype" pitchFamily="18" charset="0"/>
                <a:cs typeface="Arial" charset="0"/>
              </a:rPr>
              <a:t>400,000 m3/hr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232454" y="3681648"/>
            <a:ext cx="1453896" cy="846386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/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000" dirty="0">
                <a:solidFill>
                  <a:srgbClr val="000000"/>
                </a:solidFill>
                <a:latin typeface="Palatino Linotype" pitchFamily="18" charset="0"/>
                <a:cs typeface="Arial" charset="0"/>
              </a:rPr>
              <a:t>20,000 m3/day</a:t>
            </a:r>
            <a:endParaRPr lang="en-US" sz="1000" i="1" baseline="30000" dirty="0">
              <a:solidFill>
                <a:srgbClr val="000000"/>
              </a:solidFill>
              <a:latin typeface="Palatino Linotype" pitchFamily="18" charset="0"/>
              <a:cs typeface="Arial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232454" y="5702841"/>
            <a:ext cx="1453896" cy="169277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000" dirty="0">
                <a:solidFill>
                  <a:srgbClr val="000000"/>
                </a:solidFill>
                <a:latin typeface="Palatino Linotype" pitchFamily="18" charset="0"/>
                <a:cs typeface="Arial" charset="0"/>
              </a:rPr>
              <a:t>10,000 m3/day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000" dirty="0">
                <a:solidFill>
                  <a:srgbClr val="000000"/>
                </a:solidFill>
                <a:latin typeface="Palatino Linotype" pitchFamily="18" charset="0"/>
                <a:cs typeface="Arial" charset="0"/>
              </a:rPr>
              <a:t>10,000 m3/day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22281" y="2362462"/>
            <a:ext cx="4480560" cy="0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dash"/>
          </a:ln>
          <a:effectLst/>
        </p:spPr>
      </p:cxnSp>
      <p:cxnSp>
        <p:nvCxnSpPr>
          <p:cNvPr id="20" name="Straight Connector 19"/>
          <p:cNvCxnSpPr/>
          <p:nvPr/>
        </p:nvCxnSpPr>
        <p:spPr>
          <a:xfrm>
            <a:off x="1222281" y="3395369"/>
            <a:ext cx="9509760" cy="0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dash"/>
          </a:ln>
          <a:effectLst/>
        </p:spPr>
      </p:cxnSp>
      <p:sp>
        <p:nvSpPr>
          <p:cNvPr id="21" name="Rectangle 20"/>
          <p:cNvSpPr/>
          <p:nvPr/>
        </p:nvSpPr>
        <p:spPr bwMode="auto">
          <a:xfrm>
            <a:off x="1222281" y="1079803"/>
            <a:ext cx="1045569" cy="251158"/>
          </a:xfrm>
          <a:prstGeom prst="rect">
            <a:avLst/>
          </a:prstGeom>
          <a:solidFill>
            <a:srgbClr val="00AE9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FFFF"/>
                </a:solidFill>
                <a:latin typeface="Palatino Linotype" pitchFamily="18" charset="0"/>
                <a:cs typeface="Arial" charset="0"/>
              </a:rPr>
              <a:t>Asset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9361538" y="6202461"/>
            <a:ext cx="1546568" cy="30777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000" dirty="0">
                <a:solidFill>
                  <a:srgbClr val="000000"/>
                </a:solidFill>
                <a:latin typeface="Palatino Linotype" pitchFamily="18" charset="0"/>
                <a:cs typeface="Arial" charset="0"/>
              </a:rPr>
              <a:t>Capacity: 4,000 m3/day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000" b="1" dirty="0">
                <a:solidFill>
                  <a:srgbClr val="000000"/>
                </a:solidFill>
                <a:latin typeface="Palatino Linotype" pitchFamily="18" charset="0"/>
                <a:cs typeface="Arial" charset="0"/>
              </a:rPr>
              <a:t>Length: 9 km 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1225825" y="5428105"/>
            <a:ext cx="4709160" cy="0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dash"/>
          </a:ln>
          <a:effectLst/>
        </p:spPr>
      </p:cxnSp>
      <p:sp>
        <p:nvSpPr>
          <p:cNvPr id="24" name="Isosceles Triangle 23"/>
          <p:cNvSpPr/>
          <p:nvPr/>
        </p:nvSpPr>
        <p:spPr bwMode="auto">
          <a:xfrm rot="5400000">
            <a:off x="4877477" y="2174090"/>
            <a:ext cx="1982162" cy="288758"/>
          </a:xfrm>
          <a:prstGeom prst="triangle">
            <a:avLst/>
          </a:prstGeom>
          <a:pattFill prst="ltUpDiag">
            <a:fgClr>
              <a:srgbClr val="00B0F0"/>
            </a:fgClr>
            <a:bgClr>
              <a:srgbClr val="E5EAF3"/>
            </a:bgClr>
          </a:patt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0" cap="none" spc="0" normalizeH="0" baseline="0" noProof="0">
              <a:ln>
                <a:noFill/>
              </a:ln>
              <a:solidFill>
                <a:srgbClr val="474747"/>
              </a:solidFill>
              <a:effectLst/>
              <a:uLnTx/>
              <a:uFillTx/>
              <a:latin typeface="Helvetica" pitchFamily="34" charset="0"/>
              <a:cs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073735" y="980569"/>
            <a:ext cx="4682254" cy="38751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00B0F0"/>
                </a:solidFill>
                <a:latin typeface="Palatino Linotype" pitchFamily="18" charset="0"/>
                <a:cs typeface="Arial" charset="0"/>
              </a:rPr>
              <a:t>Networks</a:t>
            </a:r>
          </a:p>
        </p:txBody>
      </p:sp>
      <p:cxnSp>
        <p:nvCxnSpPr>
          <p:cNvPr id="26" name="Straight Connector 25"/>
          <p:cNvCxnSpPr/>
          <p:nvPr/>
        </p:nvCxnSpPr>
        <p:spPr bwMode="auto">
          <a:xfrm>
            <a:off x="6057693" y="1332461"/>
            <a:ext cx="4650169" cy="0"/>
          </a:xfrm>
          <a:prstGeom prst="line">
            <a:avLst/>
          </a:prstGeom>
          <a:solidFill>
            <a:srgbClr val="E5EAF3"/>
          </a:solidFill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Isosceles Triangle 26"/>
          <p:cNvSpPr/>
          <p:nvPr/>
        </p:nvSpPr>
        <p:spPr bwMode="auto">
          <a:xfrm rot="5400000">
            <a:off x="5352393" y="3800129"/>
            <a:ext cx="1005840" cy="288758"/>
          </a:xfrm>
          <a:prstGeom prst="triangle">
            <a:avLst/>
          </a:prstGeom>
          <a:pattFill prst="ltUpDiag">
            <a:fgClr>
              <a:srgbClr val="00B0F0"/>
            </a:fgClr>
            <a:bgClr>
              <a:srgbClr val="E5EAF3"/>
            </a:bgClr>
          </a:patt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0" cap="none" spc="0" normalizeH="0" baseline="0" noProof="0">
              <a:ln>
                <a:noFill/>
              </a:ln>
              <a:solidFill>
                <a:srgbClr val="474747"/>
              </a:solidFill>
              <a:effectLst/>
              <a:uLnTx/>
              <a:uFillTx/>
              <a:latin typeface="Helvetica" pitchFamily="34" charset="0"/>
              <a:cs typeface="Arial" charset="0"/>
            </a:endParaRPr>
          </a:p>
        </p:txBody>
      </p:sp>
      <p:sp>
        <p:nvSpPr>
          <p:cNvPr id="28" name="Isosceles Triangle 27"/>
          <p:cNvSpPr/>
          <p:nvPr/>
        </p:nvSpPr>
        <p:spPr bwMode="auto">
          <a:xfrm rot="5400000">
            <a:off x="5360415" y="4829623"/>
            <a:ext cx="1005840" cy="288758"/>
          </a:xfrm>
          <a:prstGeom prst="triangle">
            <a:avLst/>
          </a:prstGeom>
          <a:pattFill prst="ltUpDiag">
            <a:fgClr>
              <a:srgbClr val="00B0F0"/>
            </a:fgClr>
            <a:bgClr>
              <a:srgbClr val="E5EAF3"/>
            </a:bgClr>
          </a:patt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0" cap="none" spc="0" normalizeH="0" baseline="0" noProof="0">
              <a:ln>
                <a:noFill/>
              </a:ln>
              <a:solidFill>
                <a:srgbClr val="474747"/>
              </a:solidFill>
              <a:effectLst/>
              <a:uLnTx/>
              <a:uFillTx/>
              <a:latin typeface="Helvetica" pitchFamily="34" charset="0"/>
              <a:cs typeface="Arial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5918141" y="5418080"/>
            <a:ext cx="4709160" cy="0"/>
          </a:xfrm>
          <a:prstGeom prst="line">
            <a:avLst/>
          </a:prstGeom>
          <a:noFill/>
          <a:ln w="9525" cap="flat" cmpd="sng" algn="ctr">
            <a:solidFill>
              <a:srgbClr val="FFFFFF">
                <a:lumMod val="50000"/>
              </a:srgbClr>
            </a:solidFill>
            <a:prstDash val="dash"/>
          </a:ln>
          <a:effectLst/>
        </p:spPr>
      </p:cxnSp>
      <p:sp>
        <p:nvSpPr>
          <p:cNvPr id="30" name="Isosceles Triangle 29"/>
          <p:cNvSpPr/>
          <p:nvPr/>
        </p:nvSpPr>
        <p:spPr bwMode="auto">
          <a:xfrm rot="5400000">
            <a:off x="5368249" y="5906681"/>
            <a:ext cx="1005840" cy="288758"/>
          </a:xfrm>
          <a:prstGeom prst="triangle">
            <a:avLst/>
          </a:prstGeom>
          <a:pattFill prst="ltUpDiag">
            <a:fgClr>
              <a:srgbClr val="00B0F0"/>
            </a:fgClr>
            <a:bgClr>
              <a:srgbClr val="E5EAF3"/>
            </a:bgClr>
          </a:patt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1" i="0" u="none" strike="noStrike" kern="0" cap="none" spc="0" normalizeH="0" baseline="0" noProof="0">
              <a:ln>
                <a:noFill/>
              </a:ln>
              <a:solidFill>
                <a:srgbClr val="474747"/>
              </a:solidFill>
              <a:effectLst/>
              <a:uLnTx/>
              <a:uFillTx/>
              <a:latin typeface="Helvetica" pitchFamily="34" charset="0"/>
              <a:cs typeface="Arial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1222282" y="2377467"/>
            <a:ext cx="1466850" cy="1257300"/>
          </a:xfrm>
          <a:prstGeom prst="rect">
            <a:avLst/>
          </a:prstGeom>
          <a:noFill/>
          <a:ln w="222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srgbClr val="162032"/>
                </a:solidFill>
                <a:latin typeface="Palatino Linotype" pitchFamily="18" charset="0"/>
                <a:cs typeface="Arial" charset="0"/>
              </a:rPr>
              <a:t>SWIPS - 2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1222282" y="3500067"/>
            <a:ext cx="1466850" cy="1257300"/>
          </a:xfrm>
          <a:prstGeom prst="rect">
            <a:avLst/>
          </a:prstGeom>
          <a:noFill/>
          <a:ln w="222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srgbClr val="162032"/>
                </a:solidFill>
                <a:latin typeface="Palatino Linotype" pitchFamily="18" charset="0"/>
                <a:cs typeface="Arial" charset="0"/>
              </a:rPr>
              <a:t>RO Plant  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A4A07A9D-FC3A-467A-A815-65D805C1378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21785" y="1554337"/>
            <a:ext cx="1071945" cy="746546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BA341C6F-ABEC-4294-B30C-EF0856125F30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1785" y="2641494"/>
            <a:ext cx="1071575" cy="714383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5E52DFD1-202D-49DA-91FF-AE6C96638321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7464" y="3771069"/>
            <a:ext cx="1067329" cy="711553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F03F69F1-A9C9-47DD-BBFC-14A6AF08CB38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1786" y="5750988"/>
            <a:ext cx="1067329" cy="711553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7DB8A5FB-F074-4723-8C1E-4E62C3ED492E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08240" y="5661957"/>
            <a:ext cx="415332" cy="448558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16E95CE3-5872-4473-8EDC-FDAD39C3B818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18201" y="4526891"/>
            <a:ext cx="806915" cy="701828"/>
          </a:xfrm>
          <a:prstGeom prst="rect">
            <a:avLst/>
          </a:prstGeom>
        </p:spPr>
      </p:pic>
      <p:sp>
        <p:nvSpPr>
          <p:cNvPr id="39" name="Rectangle 38"/>
          <p:cNvSpPr/>
          <p:nvPr/>
        </p:nvSpPr>
        <p:spPr bwMode="auto">
          <a:xfrm>
            <a:off x="6225499" y="4764404"/>
            <a:ext cx="539923" cy="307777"/>
          </a:xfrm>
          <a:prstGeom prst="rect">
            <a:avLst/>
          </a:prstGeom>
          <a:noFill/>
          <a:ln w="222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rgbClr val="00B0F0"/>
                </a:solidFill>
                <a:latin typeface="Palatino Linotype" pitchFamily="18" charset="0"/>
                <a:cs typeface="Arial" charset="0"/>
              </a:rPr>
              <a:t>Potable Water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8403187" y="4636949"/>
            <a:ext cx="1782745" cy="46166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000" b="1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Capacity: 26</a:t>
            </a:r>
            <a:r>
              <a:rPr lang="en-US" sz="1000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,000 m3/day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000" b="1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Length:</a:t>
            </a:r>
            <a:r>
              <a:rPr lang="en-US" sz="1000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 59 km 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000" b="1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No.  pumps: </a:t>
            </a:r>
            <a:r>
              <a:rPr lang="en-US" sz="1000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5 pumps 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6220111" y="3741601"/>
            <a:ext cx="768595" cy="307777"/>
          </a:xfrm>
          <a:prstGeom prst="rect">
            <a:avLst/>
          </a:prstGeom>
          <a:noFill/>
          <a:ln w="222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rgbClr val="00B0F0"/>
                </a:solidFill>
                <a:latin typeface="Palatino Linotype" pitchFamily="18" charset="0"/>
                <a:cs typeface="Arial" charset="0"/>
              </a:rPr>
              <a:t>Process Water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8403187" y="3614330"/>
            <a:ext cx="2070355" cy="46166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000" b="1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Capacity: 40</a:t>
            </a:r>
            <a:r>
              <a:rPr lang="en-US" sz="1000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,000 m3/day</a:t>
            </a:r>
            <a:endParaRPr lang="en-US" sz="1000" b="1" dirty="0">
              <a:solidFill>
                <a:srgbClr val="474747"/>
              </a:solidFill>
              <a:latin typeface="Palatino Linotype" pitchFamily="18" charset="0"/>
              <a:cs typeface="Arial" charset="0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000" b="1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Length: </a:t>
            </a:r>
            <a:r>
              <a:rPr lang="en-US" sz="1000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24 km 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000" b="1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No.  pumps: </a:t>
            </a:r>
            <a:r>
              <a:rPr lang="en-US" sz="1000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6 pumps 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6264320" y="2172060"/>
            <a:ext cx="745651" cy="461665"/>
          </a:xfrm>
          <a:prstGeom prst="rect">
            <a:avLst/>
          </a:prstGeom>
          <a:noFill/>
          <a:ln w="222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rgbClr val="00B0F0"/>
                </a:solidFill>
                <a:latin typeface="Palatino Linotype" pitchFamily="18" charset="0"/>
                <a:cs typeface="Arial" charset="0"/>
              </a:rPr>
              <a:t>Common Cooling Water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8424452" y="2214536"/>
            <a:ext cx="2070355" cy="46166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000" b="1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Capacity </a:t>
            </a:r>
            <a:r>
              <a:rPr lang="en-US" sz="1000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60,000 m3/</a:t>
            </a:r>
            <a:r>
              <a:rPr lang="en-US" sz="1000" dirty="0" err="1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hr</a:t>
            </a:r>
            <a:r>
              <a:rPr lang="en-US" sz="1000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 </a:t>
            </a:r>
            <a:endParaRPr lang="en-US" sz="1000" b="1" dirty="0">
              <a:solidFill>
                <a:srgbClr val="474747"/>
              </a:solidFill>
              <a:latin typeface="Palatino Linotype" pitchFamily="18" charset="0"/>
              <a:cs typeface="Arial" charset="0"/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000" b="1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Length: </a:t>
            </a:r>
            <a:r>
              <a:rPr lang="en-US" sz="1000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16 km 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000" b="1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No.  pumps: </a:t>
            </a:r>
            <a:r>
              <a:rPr lang="en-US" sz="1000" dirty="0">
                <a:solidFill>
                  <a:srgbClr val="474747"/>
                </a:solidFill>
                <a:latin typeface="Palatino Linotype" pitchFamily="18" charset="0"/>
                <a:cs typeface="Arial" charset="0"/>
              </a:rPr>
              <a:t>4 pumps 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5966268" y="5652985"/>
            <a:ext cx="1001173" cy="461665"/>
          </a:xfrm>
          <a:prstGeom prst="rect">
            <a:avLst/>
          </a:prstGeom>
          <a:noFill/>
          <a:ln w="222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rgbClr val="00B0F0"/>
                </a:solidFill>
                <a:latin typeface="Palatino Linotype" pitchFamily="18" charset="0"/>
                <a:cs typeface="Arial" charset="0"/>
              </a:rPr>
              <a:t>Treated Industrial Effluent </a:t>
            </a:r>
          </a:p>
        </p:txBody>
      </p:sp>
      <p:sp>
        <p:nvSpPr>
          <p:cNvPr id="46" name="Rectangle 45"/>
          <p:cNvSpPr/>
          <p:nvPr/>
        </p:nvSpPr>
        <p:spPr bwMode="auto">
          <a:xfrm>
            <a:off x="6021495" y="6202461"/>
            <a:ext cx="2070355" cy="30777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000" b="1" dirty="0">
                <a:solidFill>
                  <a:srgbClr val="000000"/>
                </a:solidFill>
                <a:latin typeface="Palatino Linotype" pitchFamily="18" charset="0"/>
                <a:cs typeface="Arial" charset="0"/>
              </a:rPr>
              <a:t>Capacity: </a:t>
            </a:r>
            <a:r>
              <a:rPr lang="en-US" sz="1000" dirty="0">
                <a:solidFill>
                  <a:srgbClr val="000000"/>
                </a:solidFill>
                <a:latin typeface="Palatino Linotype" pitchFamily="18" charset="0"/>
                <a:cs typeface="Arial" charset="0"/>
              </a:rPr>
              <a:t>20,000 m3/day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000" b="1" dirty="0">
                <a:solidFill>
                  <a:srgbClr val="000000"/>
                </a:solidFill>
                <a:latin typeface="Palatino Linotype" pitchFamily="18" charset="0"/>
                <a:cs typeface="Arial" charset="0"/>
              </a:rPr>
              <a:t>Length: </a:t>
            </a:r>
            <a:r>
              <a:rPr lang="en-US" sz="1000" dirty="0">
                <a:solidFill>
                  <a:srgbClr val="000000"/>
                </a:solidFill>
                <a:latin typeface="Palatino Linotype" pitchFamily="18" charset="0"/>
                <a:cs typeface="Arial" charset="0"/>
              </a:rPr>
              <a:t>13 km 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7815588" y="5608755"/>
            <a:ext cx="768003" cy="461665"/>
          </a:xfrm>
          <a:prstGeom prst="rect">
            <a:avLst/>
          </a:prstGeom>
          <a:noFill/>
          <a:ln w="222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rgbClr val="00B0F0"/>
                </a:solidFill>
                <a:latin typeface="Palatino Linotype" pitchFamily="18" charset="0"/>
                <a:cs typeface="Arial" charset="0"/>
              </a:rPr>
              <a:t>Domestic Sewage Discharge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7754790" y="6202461"/>
            <a:ext cx="2070355" cy="307777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000" b="1" dirty="0">
                <a:solidFill>
                  <a:srgbClr val="000000"/>
                </a:solidFill>
                <a:latin typeface="Palatino Linotype" pitchFamily="18" charset="0"/>
                <a:cs typeface="Arial" charset="0"/>
              </a:rPr>
              <a:t>Capacity: </a:t>
            </a:r>
            <a:r>
              <a:rPr lang="en-US" sz="1000" dirty="0">
                <a:solidFill>
                  <a:srgbClr val="000000"/>
                </a:solidFill>
                <a:latin typeface="Palatino Linotype" pitchFamily="18" charset="0"/>
                <a:cs typeface="Arial" charset="0"/>
              </a:rPr>
              <a:t>3,000 m3/day</a:t>
            </a: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000" b="1" dirty="0">
                <a:solidFill>
                  <a:srgbClr val="000000"/>
                </a:solidFill>
                <a:latin typeface="Palatino Linotype" pitchFamily="18" charset="0"/>
                <a:cs typeface="Arial" charset="0"/>
              </a:rPr>
              <a:t>Length: 30 km </a:t>
            </a: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322054AD-6FD3-4641-9490-6351A92B6610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75418" y="3635385"/>
            <a:ext cx="619702" cy="633706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CA1967BC-3DD8-4063-8979-75ACB3DF207B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19542" y="5632432"/>
            <a:ext cx="519912" cy="447924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A071DDBD-17EB-4D98-A94D-A0817F4D1FC2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00514" y="2064115"/>
            <a:ext cx="587922" cy="664774"/>
          </a:xfrm>
          <a:prstGeom prst="rect">
            <a:avLst/>
          </a:prstGeom>
        </p:spPr>
      </p:pic>
      <p:sp>
        <p:nvSpPr>
          <p:cNvPr id="52" name="Rectangle 51"/>
          <p:cNvSpPr/>
          <p:nvPr/>
        </p:nvSpPr>
        <p:spPr bwMode="auto">
          <a:xfrm>
            <a:off x="9498391" y="5618691"/>
            <a:ext cx="885240" cy="461665"/>
          </a:xfrm>
          <a:prstGeom prst="rect">
            <a:avLst/>
          </a:prstGeom>
          <a:noFill/>
          <a:ln w="222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dirty="0">
                <a:solidFill>
                  <a:srgbClr val="00B0F0"/>
                </a:solidFill>
                <a:latin typeface="Palatino Linotype" pitchFamily="18" charset="0"/>
                <a:cs typeface="Arial" charset="0"/>
              </a:rPr>
              <a:t>Irrigation Water Network </a:t>
            </a:r>
          </a:p>
        </p:txBody>
      </p:sp>
      <p:sp>
        <p:nvSpPr>
          <p:cNvPr id="53" name="Oval 52"/>
          <p:cNvSpPr>
            <a:spLocks noChangeAspect="1"/>
          </p:cNvSpPr>
          <p:nvPr/>
        </p:nvSpPr>
        <p:spPr bwMode="gray">
          <a:xfrm>
            <a:off x="100608" y="184537"/>
            <a:ext cx="283436" cy="283436"/>
          </a:xfrm>
          <a:prstGeom prst="ellipse">
            <a:avLst/>
          </a:prstGeom>
          <a:solidFill>
            <a:srgbClr val="00B0F0"/>
          </a:solidFill>
          <a:ln w="25400" cap="flat" cmpd="sng" algn="ctr">
            <a:solidFill>
              <a:srgbClr val="F7F7F7"/>
            </a:solidFill>
            <a:prstDash val="solid"/>
          </a:ln>
          <a:effectLst/>
        </p:spPr>
        <p:txBody>
          <a:bodyPr lIns="0" tIns="0" rIns="0" bIns="0" anchor="ctr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i="0" kern="0" dirty="0">
                <a:solidFill>
                  <a:srgbClr val="FFFFFF"/>
                </a:solidFill>
                <a:cs typeface="Arial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02487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MTEXTLINKS" val="&lt;Data vendor=&quot;FactSet&quot; application=&quot;PresLink&quot; version=&quot;2013.1&quot; XMLVersion=&quot;C591227E-C126-49DE-B816-0EB840665770&quot; iXMLVersion=&quot;1&quot;&gt;&#10;  &lt;SrcLMs&gt;&#10;    &lt;Main FileType=&quot;1&quot; FileUID=&quot;&quot; FileName=&quot;Charts.xlsx&quot; Path=&quot;\\Ldnvnascti0041\ibd_45AD7579\Presentations\4. ELP\xls&quot; Landmark=&quot;_bdm.e6d73f63ecf94760b27076d044841f20.edm&quot; LMFriendly=&quot;Auto-generated range name&quot; SheetSlideName=&quot;_bdm.8b732ff633e34e0caf76bf7e70af8ada.edm&quot; Address=&quot;'Chart Output'!K10&quot; AddrAdjusted=&quot;'Chart Output'!K10&quot; LastUpdate=&quot;2018.08.29:22.07.47&quot; FileDesc=&quot;Charts.xlsx&quot; Text=&quot;15.1%&quot; Value=&quot;0.154300469669648&quot; Inst=&quot;1&quot; SBR=&quot;False&quot; SBC=&quot;False&quot; DestType=&quot;&quot; HeaderRows=&quot;0&quot; /&gt;&#10;  &lt;/SrcLMs&gt;&#10;&lt;/Data&gt;"/>
  <p:tag name="DMTEXTLINKSFLEXIBLE" val="&lt;Data vendor=&quot;FactSet&quot; application=&quot;PresLink&quot; version=&quot;2013.1&quot; XMLVersion=&quot;C591227E-C126-49DE-B816-0EB840665770&quot; iXMLVersion=&quot;1&quot;&gt;&#10;  &lt;SrcLMs&gt;&#10;    &lt;Main FileType=&quot;1&quot; FileUID=&quot;&quot; FileName=&quot;Charts.xlsx&quot; Path=&quot;&quot; Landmark=&quot;_bdm.e6d73f63ecf94760b27076d044841f20.edm&quot; LMFriendly=&quot;Auto-generated range name&quot; SheetSlideName=&quot;_bdm.8b732ff633e34e0caf76bf7e70af8ada.edm&quot; Address=&quot;'Chart Output'!K10&quot; AddrAdjusted=&quot;'Chart Output'!K10&quot; LastUpdate=&quot;2018.08.29:22.07.47&quot; FileDesc=&quot;Charts.xlsx&quot; Text=&quot;15.1%&quot; Value=&quot;0.154300469669648&quot; Inst=&quot;1&quot; SBR=&quot;False&quot; SBC=&quot;False&quot; DestType=&quot;&quot; HeaderRows=&quot;0&quot; /&gt;&#10;  &lt;/SrcLMs&gt;&#10;&lt;/Data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MTEXTLINKS" val="&lt;Data vendor=&quot;FactSet&quot; application=&quot;PresLink&quot; version=&quot;2013.1&quot; XMLVersion=&quot;C591227E-C126-49DE-B816-0EB840665770&quot; iXMLVersion=&quot;1&quot;&gt;&#10;  &lt;SrcLMs&gt;&#10;    &lt;Main FileType=&quot;1&quot; FileUID=&quot;&quot; FileName=&quot;Charts.xlsx&quot; Path=&quot;\\Ldnvnascti0041\ibd_45AD7579\Presentations\4. ELP\xls&quot; Landmark=&quot;_bdm.e6d73f63ecf94760b27076d044841f20.edm&quot; LMFriendly=&quot;Auto-generated range name&quot; SheetSlideName=&quot;_bdm.8b732ff633e34e0caf76bf7e70af8ada.edm&quot; Address=&quot;'Chart Output'!K10&quot; AddrAdjusted=&quot;'Chart Output'!K10&quot; LastUpdate=&quot;2018.08.29:22.07.47&quot; FileDesc=&quot;Charts.xlsx&quot; Text=&quot;15.1%&quot; Value=&quot;0.154300469669648&quot; Inst=&quot;1&quot; SBR=&quot;False&quot; SBC=&quot;False&quot; DestType=&quot;&quot; HeaderRows=&quot;0&quot; /&gt;&#10;  &lt;/SrcLMs&gt;&#10;&lt;/Data&gt;"/>
  <p:tag name="DMTEXTLINKSFLEXIBLE" val="&lt;Data vendor=&quot;FactSet&quot; application=&quot;PresLink&quot; version=&quot;2013.1&quot; XMLVersion=&quot;C591227E-C126-49DE-B816-0EB840665770&quot; iXMLVersion=&quot;1&quot;&gt;&#10;  &lt;SrcLMs&gt;&#10;    &lt;Main FileType=&quot;1&quot; FileUID=&quot;&quot; FileName=&quot;Charts.xlsx&quot; Path=&quot;&quot; Landmark=&quot;_bdm.e6d73f63ecf94760b27076d044841f20.edm&quot; LMFriendly=&quot;Auto-generated range name&quot; SheetSlideName=&quot;_bdm.8b732ff633e34e0caf76bf7e70af8ada.edm&quot; Address=&quot;'Chart Output'!K10&quot; AddrAdjusted=&quot;'Chart Output'!K10&quot; LastUpdate=&quot;2018.08.29:22.07.47&quot; FileDesc=&quot;Charts.xlsx&quot; Text=&quot;15.1%&quot; Value=&quot;0.154300469669648&quot; Inst=&quot;1&quot; SBR=&quot;False&quot; SBC=&quot;False&quot; DestType=&quot;&quot; HeaderRows=&quot;0&quot; /&gt;&#10;  &lt;/SrcLMs&gt;&#10;&lt;/Data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MTEXTLINKS" val="&lt;Data vendor=&quot;FactSet&quot; application=&quot;PresLink&quot; version=&quot;2013.1&quot; XMLVersion=&quot;C591227E-C126-49DE-B816-0EB840665770&quot; iXMLVersion=&quot;1&quot;&gt;&#10;  &lt;SrcLMs&gt;&#10;    &lt;Main FileType=&quot;1&quot; FileUID=&quot;&quot; FileName=&quot;Charts.xlsx&quot; Path=&quot;\\Ldnvnascti0041\ibd_45AD7579\Presentations\4. ELP\xls&quot; Landmark=&quot;_bdm.e6d73f63ecf94760b27076d044841f20.edm&quot; LMFriendly=&quot;Auto-generated range name&quot; SheetSlideName=&quot;_bdm.8b732ff633e34e0caf76bf7e70af8ada.edm&quot; Address=&quot;'Chart Output'!K10&quot; AddrAdjusted=&quot;'Chart Output'!K10&quot; LastUpdate=&quot;2018.08.29:22.07.47&quot; FileDesc=&quot;Charts.xlsx&quot; Text=&quot;15.1%&quot; Value=&quot;0.154300469669648&quot; Inst=&quot;1&quot; SBR=&quot;False&quot; SBC=&quot;False&quot; DestType=&quot;&quot; HeaderRows=&quot;0&quot; /&gt;&#10;  &lt;/SrcLMs&gt;&#10;&lt;/Data&gt;"/>
  <p:tag name="DMTEXTLINKSFLEXIBLE" val="&lt;Data vendor=&quot;FactSet&quot; application=&quot;PresLink&quot; version=&quot;2013.1&quot; XMLVersion=&quot;C591227E-C126-49DE-B816-0EB840665770&quot; iXMLVersion=&quot;1&quot;&gt;&#10;  &lt;SrcLMs&gt;&#10;    &lt;Main FileType=&quot;1&quot; FileUID=&quot;&quot; FileName=&quot;Charts.xlsx&quot; Path=&quot;&quot; Landmark=&quot;_bdm.e6d73f63ecf94760b27076d044841f20.edm&quot; LMFriendly=&quot;Auto-generated range name&quot; SheetSlideName=&quot;_bdm.8b732ff633e34e0caf76bf7e70af8ada.edm&quot; Address=&quot;'Chart Output'!K10&quot; AddrAdjusted=&quot;'Chart Output'!K10&quot; LastUpdate=&quot;2018.08.29:22.07.47&quot; FileDesc=&quot;Charts.xlsx&quot; Text=&quot;15.1%&quot; Value=&quot;0.154300469669648&quot; Inst=&quot;1&quot; SBR=&quot;False&quot; SBC=&quot;False&quot; DestType=&quot;&quot; HeaderRows=&quot;0&quot; /&gt;&#10;  &lt;/SrcLMs&gt;&#10;&lt;/Data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7716</TotalTime>
  <Words>1168</Words>
  <Application>Microsoft Office PowerPoint</Application>
  <PresentationFormat>Widescreen</PresentationFormat>
  <Paragraphs>267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Microsoft YaHei</vt:lpstr>
      <vt:lpstr>Arial</vt:lpstr>
      <vt:lpstr>Calibri</vt:lpstr>
      <vt:lpstr>Calibri Light</vt:lpstr>
      <vt:lpstr>Helvetica</vt:lpstr>
      <vt:lpstr>Palatino Linotype</vt:lpstr>
      <vt:lpstr>STKaiti</vt:lpstr>
      <vt:lpstr>TitilliumText15L 800 wt</vt:lpstr>
      <vt:lpstr>Wingdings</vt:lpstr>
      <vt:lpstr>ヒラギノ角ゴ Pro W3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Hamed Al Wahibi</dc:creator>
  <cp:lastModifiedBy>Hamed Al Wahibi</cp:lastModifiedBy>
  <cp:revision>189</cp:revision>
  <dcterms:created xsi:type="dcterms:W3CDTF">2021-10-01T04:55:27Z</dcterms:created>
  <dcterms:modified xsi:type="dcterms:W3CDTF">2022-09-05T03:48:04Z</dcterms:modified>
</cp:coreProperties>
</file>